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7" r:id="rId3"/>
    <p:sldId id="312" r:id="rId4"/>
    <p:sldId id="260" r:id="rId5"/>
    <p:sldId id="261" r:id="rId6"/>
    <p:sldId id="262" r:id="rId7"/>
    <p:sldId id="314" r:id="rId8"/>
    <p:sldId id="334" r:id="rId9"/>
    <p:sldId id="271" r:id="rId10"/>
    <p:sldId id="319" r:id="rId11"/>
    <p:sldId id="320" r:id="rId12"/>
    <p:sldId id="321" r:id="rId13"/>
    <p:sldId id="322" r:id="rId14"/>
    <p:sldId id="323" r:id="rId15"/>
    <p:sldId id="316" r:id="rId16"/>
    <p:sldId id="313" r:id="rId17"/>
    <p:sldId id="331" r:id="rId18"/>
    <p:sldId id="325" r:id="rId19"/>
    <p:sldId id="326" r:id="rId20"/>
    <p:sldId id="330" r:id="rId21"/>
    <p:sldId id="329" r:id="rId22"/>
    <p:sldId id="333" r:id="rId23"/>
    <p:sldId id="327" r:id="rId24"/>
    <p:sldId id="332" r:id="rId25"/>
    <p:sldId id="335" r:id="rId26"/>
    <p:sldId id="337" r:id="rId27"/>
    <p:sldId id="338" r:id="rId28"/>
    <p:sldId id="336" r:id="rId29"/>
    <p:sldId id="317" r:id="rId30"/>
    <p:sldId id="258" r:id="rId31"/>
    <p:sldId id="324" r:id="rId32"/>
    <p:sldId id="259" r:id="rId33"/>
    <p:sldId id="264" r:id="rId34"/>
    <p:sldId id="339" r:id="rId35"/>
    <p:sldId id="290" r:id="rId36"/>
  </p:sldIdLst>
  <p:sldSz cx="9144000" cy="5143500" type="screen16x9"/>
  <p:notesSz cx="6858000" cy="9144000"/>
  <p:embeddedFontLst>
    <p:embeddedFont>
      <p:font typeface="Noto Sans S Chinese Bold" panose="02010600030101010101" charset="-122"/>
      <p:bold r:id="rId39"/>
    </p:embeddedFont>
    <p:embeddedFont>
      <p:font typeface="思源黑体 CN" panose="02010600030101010101" charset="-122"/>
      <p:regular r:id="rId40"/>
    </p:embeddedFont>
    <p:embeddedFont>
      <p:font typeface="思源黑体 CN Normal" panose="02010600030101010101" charset="-122"/>
      <p:regular r:id="rId41"/>
    </p:embeddedFont>
    <p:embeddedFont>
      <p:font typeface="微软雅黑" panose="020B0503020204020204" pitchFamily="34" charset="-122"/>
      <p:regular r:id="rId42"/>
      <p:bold r:id="rId43"/>
    </p:embeddedFont>
    <p:embeddedFont>
      <p:font typeface="Anaheim" panose="02010600030101010101" charset="0"/>
      <p:regular r:id="rId44"/>
    </p:embeddedFont>
    <p:embeddedFont>
      <p:font typeface="Arimo" panose="02010600030101010101" charset="0"/>
      <p:regular r:id="rId45"/>
      <p:bold r:id="rId46"/>
      <p:italic r:id="rId47"/>
      <p:boldItalic r:id="rId48"/>
    </p:embeddedFont>
    <p:embeddedFont>
      <p:font typeface="Bebas Neue" panose="020B0606020202050201" pitchFamily="34" charset="0"/>
      <p:regular r:id="rId49"/>
    </p:embeddedFont>
    <p:embeddedFont>
      <p:font typeface="Nunito Light" pitchFamily="2" charset="0"/>
      <p:regular r:id="rId50"/>
      <p:italic r:id="rId51"/>
    </p:embeddedFont>
    <p:embeddedFont>
      <p:font typeface="Roboto" panose="02000000000000000000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4C74BC-3FB7-4E77-AAED-A99EA40A9C90}">
  <a:tblStyle styleId="{744C74BC-3FB7-4E77-AAED-A99EA40A9C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955B6F1-F101-4D93-B43A-ABA0A7BA01B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585" autoAdjust="0"/>
  </p:normalViewPr>
  <p:slideViewPr>
    <p:cSldViewPr snapToGrid="0">
      <p:cViewPr varScale="1">
        <p:scale>
          <a:sx n="135" d="100"/>
          <a:sy n="135" d="100"/>
        </p:scale>
        <p:origin x="918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76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FDC20B9-70F6-CC22-EDB7-09EEA2F18A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5052E2D-6DD7-95FB-ABA0-5571E73FC48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BA1C0-DC10-47D8-89D3-E12D89EE47CE}" type="datetimeFigureOut">
              <a:rPr lang="zh-CN" altLang="en-US" smtClean="0"/>
              <a:t>2024/8/6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46F512-0F88-E0BA-4AA3-6337662AD0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C57F66C-F43D-965B-5CD2-38750BEFCE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4CA03C-E48F-4883-BC91-BFCF094CAF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1994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4" name="Google Shape;492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5" name="Google Shape;492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网格体数据存储格式：（</a:t>
            </a:r>
            <a:r>
              <a:rPr lang="en-US" altLang="zh-CN" dirty="0" err="1">
                <a:solidFill>
                  <a:srgbClr val="FFC000"/>
                </a:solidFill>
              </a:rPr>
              <a:t>TArray</a:t>
            </a:r>
            <a:r>
              <a:rPr lang="en-US" altLang="zh-CN" dirty="0">
                <a:solidFill>
                  <a:srgbClr val="FFC000"/>
                </a:solidFill>
              </a:rPr>
              <a:t>&lt;</a:t>
            </a:r>
            <a:r>
              <a:rPr lang="en-US" altLang="zh-CN" dirty="0" err="1">
                <a:solidFill>
                  <a:srgbClr val="FFC000"/>
                </a:solidFill>
              </a:rPr>
              <a:t>FProcMeshSection</a:t>
            </a:r>
            <a:r>
              <a:rPr lang="en-US" altLang="zh-CN" dirty="0">
                <a:solidFill>
                  <a:srgbClr val="FFC000"/>
                </a:solidFill>
              </a:rPr>
              <a:t>&gt;)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1070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246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3" name="Google Shape;515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90483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zh-CN" dirty="0" err="1"/>
              <a:t>DynamicMeshBaseActor</a:t>
            </a:r>
            <a:r>
              <a:rPr lang="zh-CN" altLang="en-US" sz="1100" dirty="0">
                <a:solidFill>
                  <a:schemeClr val="tx1">
                    <a:lumMod val="75000"/>
                  </a:schemeClr>
                </a:solidFill>
              </a:rPr>
              <a:t>核心类，父类，除了显示所有重活都承担</a:t>
            </a:r>
            <a:endParaRPr lang="en-US" altLang="zh-CN" sz="1100" dirty="0">
              <a:solidFill>
                <a:schemeClr val="tx1">
                  <a:lumMod val="75000"/>
                </a:schemeClr>
              </a:solidFill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9171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/>
                </a:solidFill>
              </a:rPr>
              <a:t>他是一个抽象类，我们不会直接实例化它，而是实例化它的三个派生类</a:t>
            </a:r>
            <a:endParaRPr lang="en-US" altLang="zh-CN" sz="11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/>
                </a:solidFill>
              </a:rPr>
              <a:t>他的使命也基本仅限于</a:t>
            </a:r>
            <a:r>
              <a:rPr lang="zh-CN" altLang="en-US" sz="1100" dirty="0">
                <a:solidFill>
                  <a:schemeClr val="tx2"/>
                </a:solidFill>
              </a:rPr>
              <a:t>生成和编辑</a:t>
            </a:r>
            <a:r>
              <a:rPr lang="en-US" altLang="zh-CN" sz="1100" dirty="0" err="1">
                <a:solidFill>
                  <a:schemeClr val="tx1"/>
                </a:solidFill>
              </a:rPr>
              <a:t>SourceMesh</a:t>
            </a:r>
            <a:r>
              <a:rPr lang="zh-CN" altLang="en-US" sz="1100" dirty="0">
                <a:solidFill>
                  <a:schemeClr val="tx1"/>
                </a:solidFill>
              </a:rPr>
              <a:t>，显示模型是他的派生类的职责</a:t>
            </a:r>
            <a:endParaRPr lang="en-US" altLang="zh-CN" sz="1100" dirty="0">
              <a:solidFill>
                <a:schemeClr val="tx1"/>
              </a:solidFill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32535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Primitive </a:t>
            </a:r>
            <a:r>
              <a:rPr lang="zh-CN" altLang="en-US" dirty="0"/>
              <a:t>表示数据是由程序生成的， </a:t>
            </a:r>
            <a:r>
              <a:rPr lang="en-US" altLang="zh-CN" dirty="0" err="1"/>
              <a:t>ImportedMesh</a:t>
            </a:r>
            <a:r>
              <a:rPr lang="zh-CN" altLang="en-US" dirty="0"/>
              <a:t>表示数据是从外部的模型生成的</a:t>
            </a:r>
            <a:endParaRPr lang="en-US" altLang="zh-CN" dirty="0"/>
          </a:p>
          <a:p>
            <a:r>
              <a:rPr lang="zh-CN" altLang="en-US" dirty="0"/>
              <a:t>集成几何体具体见</a:t>
            </a:r>
            <a:r>
              <a:rPr lang="en-US" altLang="zh-CN" dirty="0"/>
              <a:t>DynamicMeshBaseActor.cpp</a:t>
            </a:r>
            <a:r>
              <a:rPr lang="zh-CN" altLang="en-US" dirty="0"/>
              <a:t>的</a:t>
            </a:r>
            <a:r>
              <a:rPr lang="en-US" altLang="zh-CN" dirty="0" err="1"/>
              <a:t>RegenerateSourceMesh</a:t>
            </a:r>
            <a:r>
              <a:rPr lang="zh-CN" altLang="en-US" dirty="0"/>
              <a:t>函数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23179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</a:rPr>
              <a:t>讲解</a:t>
            </a:r>
            <a:r>
              <a:rPr lang="en-US" altLang="zh-CN" dirty="0" err="1">
                <a:solidFill>
                  <a:schemeClr val="tx1"/>
                </a:solidFill>
              </a:rPr>
              <a:t>ShapeGenerator</a:t>
            </a:r>
            <a:r>
              <a:rPr lang="zh-CN" altLang="en-US" dirty="0">
                <a:solidFill>
                  <a:schemeClr val="tx1"/>
                </a:solidFill>
              </a:rPr>
              <a:t>的几个主要数据、函数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其中</a:t>
            </a:r>
            <a:r>
              <a:rPr lang="en-US" altLang="zh-CN" dirty="0">
                <a:solidFill>
                  <a:schemeClr val="tx1"/>
                </a:solidFill>
              </a:rPr>
              <a:t>”Triangles”</a:t>
            </a:r>
            <a:r>
              <a:rPr lang="zh-CN" altLang="en-US" dirty="0">
                <a:solidFill>
                  <a:schemeClr val="tx1"/>
                </a:solidFill>
              </a:rPr>
              <a:t>对应的就是计算机图形学的</a:t>
            </a:r>
            <a:r>
              <a:rPr lang="en-US" altLang="zh-CN" dirty="0">
                <a:solidFill>
                  <a:schemeClr val="tx1"/>
                </a:solidFill>
              </a:rPr>
              <a:t>Indices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、法线不一定是和顶点绑定的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例如球体顶点的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和立方体的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分割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tx1"/>
                </a:solidFill>
              </a:rPr>
              <a:t>UVParentVertex</a:t>
            </a:r>
            <a:r>
              <a:rPr lang="zh-CN" altLang="en-US" dirty="0">
                <a:solidFill>
                  <a:schemeClr val="tx1"/>
                </a:solidFill>
              </a:rPr>
              <a:t>，</a:t>
            </a:r>
            <a:r>
              <a:rPr lang="en-US" altLang="zh-CN" dirty="0" err="1">
                <a:solidFill>
                  <a:schemeClr val="tx1"/>
                </a:solidFill>
              </a:rPr>
              <a:t>NormalParentVertex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zh-CN" altLang="en-US" dirty="0">
                <a:solidFill>
                  <a:schemeClr val="tx1"/>
                </a:solidFill>
              </a:rPr>
              <a:t>就是用于“分离” 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和法线与顶点的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632438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zh-CN" dirty="0">
                <a:solidFill>
                  <a:schemeClr val="accent6"/>
                </a:solidFill>
              </a:rPr>
              <a:t>Ryan</a:t>
            </a:r>
            <a:r>
              <a:rPr lang="zh-CN" altLang="en-US" dirty="0">
                <a:solidFill>
                  <a:schemeClr val="accent6"/>
                </a:solidFill>
              </a:rPr>
              <a:t> </a:t>
            </a:r>
            <a:r>
              <a:rPr lang="en-US" altLang="zh-CN" dirty="0">
                <a:solidFill>
                  <a:schemeClr val="accent6"/>
                </a:solidFill>
              </a:rPr>
              <a:t>Schmidt </a:t>
            </a:r>
            <a:r>
              <a:rPr lang="zh-CN" altLang="en-US" dirty="0">
                <a:solidFill>
                  <a:schemeClr val="accent6"/>
                </a:solidFill>
              </a:rPr>
              <a:t>原文撰写时，动态模型的碰撞似乎不太可行，作者没有提供合适的方法，来添加碰撞。</a:t>
            </a:r>
            <a:endParaRPr lang="en-US" altLang="zh-CN" dirty="0"/>
          </a:p>
          <a:p>
            <a:r>
              <a:rPr lang="zh-CN" altLang="en-US" dirty="0"/>
              <a:t>切割案例中有添加碰撞的方法</a:t>
            </a:r>
            <a:endParaRPr lang="en-US" altLang="zh-CN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zh-CN" dirty="0" err="1"/>
              <a:t>StaticMeshComponent</a:t>
            </a:r>
            <a:r>
              <a:rPr lang="zh-CN" altLang="en-US" dirty="0"/>
              <a:t> ：参考 </a:t>
            </a:r>
            <a:r>
              <a:rPr lang="en-US" altLang="zh-CN" dirty="0" err="1">
                <a:solidFill>
                  <a:srgbClr val="39CC9B"/>
                </a:solidFill>
                <a:effectLst/>
                <a:highlight>
                  <a:srgbClr val="262626"/>
                </a:highlight>
              </a:rPr>
              <a:t>UpdateStaticMeshFromDynamicMesh</a:t>
            </a:r>
            <a:endParaRPr lang="en-US" altLang="zh-CN" dirty="0">
              <a:solidFill>
                <a:srgbClr val="D0D0D0"/>
              </a:solidFill>
              <a:effectLst/>
              <a:highlight>
                <a:srgbClr val="262626"/>
              </a:highlight>
            </a:endParaRPr>
          </a:p>
          <a:p>
            <a:pPr marL="15875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61999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DynamicMeshActor</a:t>
            </a:r>
            <a:r>
              <a:rPr lang="zh-CN" altLang="en-US" dirty="0"/>
              <a:t>应该是在</a:t>
            </a:r>
            <a:r>
              <a:rPr lang="en-US" altLang="zh-CN" dirty="0"/>
              <a:t>4.26</a:t>
            </a:r>
            <a:r>
              <a:rPr lang="zh-CN" altLang="en-US" dirty="0"/>
              <a:t>之后某个版本增加的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41158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5183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0" name="Google Shape;49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1" name="Google Shape;49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9" name="Google Shape;494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0" name="Google Shape;495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2" name="Google Shape;497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3" name="Google Shape;497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" name="Google Shape;5181;g242c09e90a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2" name="Google Shape;5182;g242c09e90a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简单多边形的定义是一组有序的、首尾连接的点，且每个点仅有两条边与之连接，边与边不可交叉</a:t>
            </a:r>
            <a:endParaRPr lang="en-US" altLang="zh-CN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2" name="Google Shape;658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3" name="Google Shape;658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5" name="Google Shape;5235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6" name="Google Shape;5236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502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Google Shape;5145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6" name="Google Shape;5146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3" name="Google Shape;515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先看一下</a:t>
            </a:r>
            <a:r>
              <a:rPr lang="en-US" altLang="zh-CN" dirty="0"/>
              <a:t>Alembic</a:t>
            </a:r>
            <a:r>
              <a:rPr lang="zh-CN" altLang="en-US" dirty="0"/>
              <a:t>动画模型</a:t>
            </a:r>
            <a:endParaRPr lang="en-US" altLang="zh-CN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5" name="Google Shape;508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122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动态静态</a:t>
            </a:r>
            <a:r>
              <a:rPr lang="en-US" altLang="zh-CN" dirty="0"/>
              <a:t>Mesh</a:t>
            </a:r>
            <a:r>
              <a:rPr lang="zh-CN" altLang="en-US" dirty="0"/>
              <a:t>在</a:t>
            </a:r>
            <a:r>
              <a:rPr lang="en-US" altLang="zh-CN" dirty="0"/>
              <a:t>GPU</a:t>
            </a:r>
            <a:r>
              <a:rPr lang="zh-CN" altLang="en-US" dirty="0"/>
              <a:t>看来都一样</a:t>
            </a:r>
          </a:p>
        </p:txBody>
      </p:sp>
    </p:spTree>
    <p:extLst>
      <p:ext uri="{BB962C8B-B14F-4D97-AF65-F5344CB8AC3E}">
        <p14:creationId xmlns:p14="http://schemas.microsoft.com/office/powerpoint/2010/main" val="2515481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5" name="Google Shape;6005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6" name="Google Shape;6006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1000" y="1113097"/>
            <a:ext cx="6119700" cy="18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05451" y="3029899"/>
            <a:ext cx="4071300" cy="365700"/>
          </a:xfrm>
          <a:prstGeom prst="rect">
            <a:avLst/>
          </a:prstGeom>
          <a:solidFill>
            <a:srgbClr val="FFFCFB">
              <a:alpha val="202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2252476" y="-35408"/>
            <a:ext cx="12868634" cy="5256875"/>
            <a:chOff x="-2252476" y="-35408"/>
            <a:chExt cx="12868634" cy="5256875"/>
          </a:xfrm>
        </p:grpSpPr>
        <p:grpSp>
          <p:nvGrpSpPr>
            <p:cNvPr id="12" name="Google Shape;12;p2"/>
            <p:cNvGrpSpPr/>
            <p:nvPr/>
          </p:nvGrpSpPr>
          <p:grpSpPr>
            <a:xfrm rot="10800000">
              <a:off x="4991374" y="-35408"/>
              <a:ext cx="2617871" cy="624650"/>
              <a:chOff x="1922299" y="14317"/>
              <a:chExt cx="2617871" cy="62465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Google Shape;28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32;p2"/>
            <p:cNvGrpSpPr/>
            <p:nvPr/>
          </p:nvGrpSpPr>
          <p:grpSpPr>
            <a:xfrm>
              <a:off x="1922299" y="14317"/>
              <a:ext cx="2617871" cy="624650"/>
              <a:chOff x="1922299" y="14317"/>
              <a:chExt cx="2617871" cy="624650"/>
            </a:xfrm>
          </p:grpSpPr>
          <p:grpSp>
            <p:nvGrpSpPr>
              <p:cNvPr id="33" name="Google Shape;33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" name="Google Shape;45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" name="Google Shape;52;p2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13225" y="3944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825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" name="Google Shape;61;p2"/>
            <p:cNvGrpSpPr/>
            <p:nvPr/>
          </p:nvGrpSpPr>
          <p:grpSpPr>
            <a:xfrm rot="9497023">
              <a:off x="7975701" y="704172"/>
              <a:ext cx="2617794" cy="624632"/>
              <a:chOff x="1922299" y="14317"/>
              <a:chExt cx="2617871" cy="624650"/>
            </a:xfrm>
          </p:grpSpPr>
          <p:grpSp>
            <p:nvGrpSpPr>
              <p:cNvPr id="62" name="Google Shape;62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63" name="Google Shape;63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" name="Google Shape;74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" name="Google Shape;81;p2"/>
            <p:cNvSpPr/>
            <p:nvPr/>
          </p:nvSpPr>
          <p:spPr>
            <a:xfrm>
              <a:off x="7468390" y="553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356365" y="559177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85;p2"/>
            <p:cNvGrpSpPr/>
            <p:nvPr/>
          </p:nvGrpSpPr>
          <p:grpSpPr>
            <a:xfrm>
              <a:off x="-2252476" y="1788942"/>
              <a:ext cx="2617871" cy="624650"/>
              <a:chOff x="1922299" y="14317"/>
              <a:chExt cx="2617871" cy="624650"/>
            </a:xfrm>
          </p:grpSpPr>
          <p:grpSp>
            <p:nvGrpSpPr>
              <p:cNvPr id="86" name="Google Shape;86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8" name="Google Shape;98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" name="Google Shape;105;p2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106;p2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107" name="Google Shape;107;p2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" name="Google Shape;111;p2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 rot="5400000">
              <a:off x="8428464" y="4494556"/>
              <a:ext cx="50643" cy="43702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" name="Google Shape;124;p2"/>
            <p:cNvGrpSpPr/>
            <p:nvPr/>
          </p:nvGrpSpPr>
          <p:grpSpPr>
            <a:xfrm rot="10800000">
              <a:off x="6342249" y="4478055"/>
              <a:ext cx="2617871" cy="624650"/>
              <a:chOff x="1922299" y="14317"/>
              <a:chExt cx="2617871" cy="624650"/>
            </a:xfrm>
          </p:grpSpPr>
          <p:sp>
            <p:nvSpPr>
              <p:cNvPr id="125" name="Google Shape;125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8" name="Google Shape;128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29" name="Google Shape;129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3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4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0" name="Google Shape;140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" name="Google Shape;144;p2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45" name="Google Shape;145;p2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" name="Google Shape;156;p2"/>
            <p:cNvGrpSpPr/>
            <p:nvPr/>
          </p:nvGrpSpPr>
          <p:grpSpPr>
            <a:xfrm rot="10800000">
              <a:off x="1922299" y="4596817"/>
              <a:ext cx="2617871" cy="624650"/>
              <a:chOff x="1922299" y="14317"/>
              <a:chExt cx="2617871" cy="624650"/>
            </a:xfrm>
          </p:grpSpPr>
          <p:sp>
            <p:nvSpPr>
              <p:cNvPr id="157" name="Google Shape;157;p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0" name="Google Shape;160;p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61" name="Google Shape;161;p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62;p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63;p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64;p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66;p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67;p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69;p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70;p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2" name="Google Shape;172;p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" name="Google Shape;176;p2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 rot="5400000">
              <a:off x="2568429" y="4748061"/>
              <a:ext cx="36030" cy="3109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182;p2"/>
          <p:cNvGrpSpPr/>
          <p:nvPr/>
        </p:nvGrpSpPr>
        <p:grpSpPr>
          <a:xfrm>
            <a:off x="3964296" y="4741335"/>
            <a:ext cx="732251" cy="732569"/>
            <a:chOff x="-5556900" y="4319200"/>
            <a:chExt cx="1376154" cy="1376750"/>
          </a:xfrm>
        </p:grpSpPr>
        <p:sp>
          <p:nvSpPr>
            <p:cNvPr id="183" name="Google Shape;183;p2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2"/>
          <p:cNvGrpSpPr/>
          <p:nvPr/>
        </p:nvGrpSpPr>
        <p:grpSpPr>
          <a:xfrm>
            <a:off x="200300" y="416638"/>
            <a:ext cx="250500" cy="245712"/>
            <a:chOff x="120375" y="1076525"/>
            <a:chExt cx="250500" cy="245712"/>
          </a:xfrm>
        </p:grpSpPr>
        <p:sp>
          <p:nvSpPr>
            <p:cNvPr id="194" name="Google Shape;194;p2"/>
            <p:cNvSpPr/>
            <p:nvPr/>
          </p:nvSpPr>
          <p:spPr>
            <a:xfrm>
              <a:off x="120375" y="1076537"/>
              <a:ext cx="250500" cy="245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20375" y="1076525"/>
              <a:ext cx="175704" cy="245702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2"/>
          <p:cNvGrpSpPr/>
          <p:nvPr/>
        </p:nvGrpSpPr>
        <p:grpSpPr>
          <a:xfrm>
            <a:off x="6752243" y="-1572423"/>
            <a:ext cx="2103363" cy="2111920"/>
            <a:chOff x="-8821712" y="4688825"/>
            <a:chExt cx="925124" cy="928888"/>
          </a:xfrm>
        </p:grpSpPr>
        <p:sp>
          <p:nvSpPr>
            <p:cNvPr id="197" name="Google Shape;197;p2"/>
            <p:cNvSpPr/>
            <p:nvPr/>
          </p:nvSpPr>
          <p:spPr>
            <a:xfrm>
              <a:off x="-8821487" y="4688825"/>
              <a:ext cx="924900" cy="924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-8738061" y="4690501"/>
              <a:ext cx="745102" cy="263423"/>
            </a:xfrm>
            <a:custGeom>
              <a:avLst/>
              <a:gdLst/>
              <a:ahLst/>
              <a:cxnLst/>
              <a:rect l="l" t="t" r="r" b="b"/>
              <a:pathLst>
                <a:path w="4619" h="1633" extrusionOk="0">
                  <a:moveTo>
                    <a:pt x="2335" y="1"/>
                  </a:moveTo>
                  <a:cubicBezTo>
                    <a:pt x="1379" y="1"/>
                    <a:pt x="522" y="477"/>
                    <a:pt x="0" y="1215"/>
                  </a:cubicBezTo>
                  <a:cubicBezTo>
                    <a:pt x="191" y="1382"/>
                    <a:pt x="404" y="1523"/>
                    <a:pt x="647" y="1592"/>
                  </a:cubicBezTo>
                  <a:cubicBezTo>
                    <a:pt x="742" y="1619"/>
                    <a:pt x="842" y="1632"/>
                    <a:pt x="942" y="1632"/>
                  </a:cubicBezTo>
                  <a:cubicBezTo>
                    <a:pt x="1189" y="1632"/>
                    <a:pt x="1434" y="1548"/>
                    <a:pt x="1595" y="1366"/>
                  </a:cubicBezTo>
                  <a:cubicBezTo>
                    <a:pt x="1680" y="1269"/>
                    <a:pt x="1738" y="1151"/>
                    <a:pt x="1824" y="1055"/>
                  </a:cubicBezTo>
                  <a:cubicBezTo>
                    <a:pt x="1894" y="977"/>
                    <a:pt x="1996" y="915"/>
                    <a:pt x="2097" y="915"/>
                  </a:cubicBezTo>
                  <a:cubicBezTo>
                    <a:pt x="2120" y="915"/>
                    <a:pt x="2143" y="918"/>
                    <a:pt x="2165" y="925"/>
                  </a:cubicBezTo>
                  <a:cubicBezTo>
                    <a:pt x="2309" y="968"/>
                    <a:pt x="2378" y="1135"/>
                    <a:pt x="2507" y="1208"/>
                  </a:cubicBezTo>
                  <a:cubicBezTo>
                    <a:pt x="2562" y="1239"/>
                    <a:pt x="2622" y="1251"/>
                    <a:pt x="2683" y="1251"/>
                  </a:cubicBezTo>
                  <a:cubicBezTo>
                    <a:pt x="2784" y="1251"/>
                    <a:pt x="2889" y="1219"/>
                    <a:pt x="2984" y="1182"/>
                  </a:cubicBezTo>
                  <a:cubicBezTo>
                    <a:pt x="3105" y="1135"/>
                    <a:pt x="3232" y="1081"/>
                    <a:pt x="3358" y="1081"/>
                  </a:cubicBezTo>
                  <a:cubicBezTo>
                    <a:pt x="3392" y="1081"/>
                    <a:pt x="3427" y="1085"/>
                    <a:pt x="3461" y="1095"/>
                  </a:cubicBezTo>
                  <a:cubicBezTo>
                    <a:pt x="3667" y="1151"/>
                    <a:pt x="3800" y="1383"/>
                    <a:pt x="4014" y="1414"/>
                  </a:cubicBezTo>
                  <a:cubicBezTo>
                    <a:pt x="4029" y="1416"/>
                    <a:pt x="4044" y="1417"/>
                    <a:pt x="4059" y="1417"/>
                  </a:cubicBezTo>
                  <a:cubicBezTo>
                    <a:pt x="4260" y="1417"/>
                    <a:pt x="4427" y="1233"/>
                    <a:pt x="4615" y="1140"/>
                  </a:cubicBezTo>
                  <a:cubicBezTo>
                    <a:pt x="4616" y="1140"/>
                    <a:pt x="4618" y="1140"/>
                    <a:pt x="4618" y="1138"/>
                  </a:cubicBezTo>
                  <a:cubicBezTo>
                    <a:pt x="4141" y="508"/>
                    <a:pt x="3410" y="74"/>
                    <a:pt x="2559" y="9"/>
                  </a:cubicBezTo>
                  <a:cubicBezTo>
                    <a:pt x="2484" y="4"/>
                    <a:pt x="2409" y="1"/>
                    <a:pt x="23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-8758477" y="4841155"/>
              <a:ext cx="859473" cy="289717"/>
            </a:xfrm>
            <a:custGeom>
              <a:avLst/>
              <a:gdLst/>
              <a:ahLst/>
              <a:cxnLst/>
              <a:rect l="l" t="t" r="r" b="b"/>
              <a:pathLst>
                <a:path w="5328" h="1796" extrusionOk="0">
                  <a:moveTo>
                    <a:pt x="2233" y="1"/>
                  </a:moveTo>
                  <a:cubicBezTo>
                    <a:pt x="2131" y="1"/>
                    <a:pt x="2029" y="63"/>
                    <a:pt x="1959" y="141"/>
                  </a:cubicBezTo>
                  <a:cubicBezTo>
                    <a:pt x="1873" y="236"/>
                    <a:pt x="1815" y="355"/>
                    <a:pt x="1730" y="452"/>
                  </a:cubicBezTo>
                  <a:cubicBezTo>
                    <a:pt x="1569" y="634"/>
                    <a:pt x="1325" y="718"/>
                    <a:pt x="1079" y="718"/>
                  </a:cubicBezTo>
                  <a:cubicBezTo>
                    <a:pt x="979" y="718"/>
                    <a:pt x="878" y="704"/>
                    <a:pt x="783" y="677"/>
                  </a:cubicBezTo>
                  <a:cubicBezTo>
                    <a:pt x="541" y="608"/>
                    <a:pt x="328" y="467"/>
                    <a:pt x="136" y="300"/>
                  </a:cubicBezTo>
                  <a:cubicBezTo>
                    <a:pt x="88" y="368"/>
                    <a:pt x="42" y="437"/>
                    <a:pt x="1" y="509"/>
                  </a:cubicBezTo>
                  <a:cubicBezTo>
                    <a:pt x="51" y="562"/>
                    <a:pt x="103" y="614"/>
                    <a:pt x="157" y="661"/>
                  </a:cubicBezTo>
                  <a:cubicBezTo>
                    <a:pt x="505" y="954"/>
                    <a:pt x="959" y="1103"/>
                    <a:pt x="1412" y="1103"/>
                  </a:cubicBezTo>
                  <a:cubicBezTo>
                    <a:pt x="1764" y="1103"/>
                    <a:pt x="2116" y="1013"/>
                    <a:pt x="2417" y="828"/>
                  </a:cubicBezTo>
                  <a:cubicBezTo>
                    <a:pt x="2617" y="704"/>
                    <a:pt x="2816" y="539"/>
                    <a:pt x="3046" y="539"/>
                  </a:cubicBezTo>
                  <a:cubicBezTo>
                    <a:pt x="3056" y="539"/>
                    <a:pt x="3067" y="539"/>
                    <a:pt x="3077" y="540"/>
                  </a:cubicBezTo>
                  <a:cubicBezTo>
                    <a:pt x="3357" y="558"/>
                    <a:pt x="3550" y="817"/>
                    <a:pt x="3726" y="1037"/>
                  </a:cubicBezTo>
                  <a:cubicBezTo>
                    <a:pt x="3973" y="1346"/>
                    <a:pt x="4279" y="1627"/>
                    <a:pt x="4656" y="1745"/>
                  </a:cubicBezTo>
                  <a:cubicBezTo>
                    <a:pt x="4764" y="1779"/>
                    <a:pt x="4878" y="1796"/>
                    <a:pt x="4992" y="1796"/>
                  </a:cubicBezTo>
                  <a:cubicBezTo>
                    <a:pt x="5106" y="1796"/>
                    <a:pt x="5220" y="1779"/>
                    <a:pt x="5328" y="1744"/>
                  </a:cubicBezTo>
                  <a:cubicBezTo>
                    <a:pt x="5287" y="1178"/>
                    <a:pt x="5081" y="656"/>
                    <a:pt x="4754" y="224"/>
                  </a:cubicBezTo>
                  <a:cubicBezTo>
                    <a:pt x="4753" y="224"/>
                    <a:pt x="4752" y="224"/>
                    <a:pt x="4750" y="225"/>
                  </a:cubicBezTo>
                  <a:cubicBezTo>
                    <a:pt x="4563" y="319"/>
                    <a:pt x="4397" y="503"/>
                    <a:pt x="4195" y="503"/>
                  </a:cubicBezTo>
                  <a:cubicBezTo>
                    <a:pt x="4180" y="503"/>
                    <a:pt x="4164" y="502"/>
                    <a:pt x="4149" y="499"/>
                  </a:cubicBezTo>
                  <a:cubicBezTo>
                    <a:pt x="3936" y="470"/>
                    <a:pt x="3804" y="236"/>
                    <a:pt x="3596" y="181"/>
                  </a:cubicBezTo>
                  <a:cubicBezTo>
                    <a:pt x="3562" y="171"/>
                    <a:pt x="3527" y="167"/>
                    <a:pt x="3493" y="167"/>
                  </a:cubicBezTo>
                  <a:cubicBezTo>
                    <a:pt x="3367" y="167"/>
                    <a:pt x="3240" y="221"/>
                    <a:pt x="3119" y="267"/>
                  </a:cubicBezTo>
                  <a:cubicBezTo>
                    <a:pt x="3024" y="304"/>
                    <a:pt x="2919" y="337"/>
                    <a:pt x="2819" y="337"/>
                  </a:cubicBezTo>
                  <a:cubicBezTo>
                    <a:pt x="2757" y="337"/>
                    <a:pt x="2697" y="325"/>
                    <a:pt x="2642" y="293"/>
                  </a:cubicBezTo>
                  <a:cubicBezTo>
                    <a:pt x="2512" y="219"/>
                    <a:pt x="2444" y="53"/>
                    <a:pt x="2300" y="11"/>
                  </a:cubicBezTo>
                  <a:cubicBezTo>
                    <a:pt x="2278" y="4"/>
                    <a:pt x="2255" y="1"/>
                    <a:pt x="2233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-8755412" y="5341869"/>
              <a:ext cx="693321" cy="275844"/>
            </a:xfrm>
            <a:custGeom>
              <a:avLst/>
              <a:gdLst/>
              <a:ahLst/>
              <a:cxnLst/>
              <a:rect l="l" t="t" r="r" b="b"/>
              <a:pathLst>
                <a:path w="4298" h="1710" extrusionOk="0">
                  <a:moveTo>
                    <a:pt x="662" y="1"/>
                  </a:moveTo>
                  <a:cubicBezTo>
                    <a:pt x="585" y="1"/>
                    <a:pt x="508" y="14"/>
                    <a:pt x="435" y="44"/>
                  </a:cubicBezTo>
                  <a:cubicBezTo>
                    <a:pt x="308" y="97"/>
                    <a:pt x="206" y="199"/>
                    <a:pt x="89" y="272"/>
                  </a:cubicBezTo>
                  <a:cubicBezTo>
                    <a:pt x="61" y="288"/>
                    <a:pt x="30" y="301"/>
                    <a:pt x="1" y="315"/>
                  </a:cubicBezTo>
                  <a:cubicBezTo>
                    <a:pt x="460" y="1083"/>
                    <a:pt x="1272" y="1627"/>
                    <a:pt x="2233" y="1701"/>
                  </a:cubicBezTo>
                  <a:cubicBezTo>
                    <a:pt x="2310" y="1707"/>
                    <a:pt x="2385" y="1710"/>
                    <a:pt x="2461" y="1710"/>
                  </a:cubicBezTo>
                  <a:cubicBezTo>
                    <a:pt x="3154" y="1710"/>
                    <a:pt x="3797" y="1458"/>
                    <a:pt x="4297" y="1038"/>
                  </a:cubicBezTo>
                  <a:lnTo>
                    <a:pt x="4297" y="1038"/>
                  </a:lnTo>
                  <a:cubicBezTo>
                    <a:pt x="4058" y="1092"/>
                    <a:pt x="3813" y="1118"/>
                    <a:pt x="3567" y="1118"/>
                  </a:cubicBezTo>
                  <a:cubicBezTo>
                    <a:pt x="2870" y="1118"/>
                    <a:pt x="2172" y="905"/>
                    <a:pt x="1612" y="492"/>
                  </a:cubicBezTo>
                  <a:cubicBezTo>
                    <a:pt x="1434" y="361"/>
                    <a:pt x="1268" y="211"/>
                    <a:pt x="1072" y="110"/>
                  </a:cubicBezTo>
                  <a:cubicBezTo>
                    <a:pt x="947" y="44"/>
                    <a:pt x="803" y="1"/>
                    <a:pt x="6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-8821712" y="5157327"/>
              <a:ext cx="900930" cy="365211"/>
            </a:xfrm>
            <a:custGeom>
              <a:avLst/>
              <a:gdLst/>
              <a:ahLst/>
              <a:cxnLst/>
              <a:rect l="l" t="t" r="r" b="b"/>
              <a:pathLst>
                <a:path w="5585" h="2264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532"/>
                    <a:pt x="152" y="1032"/>
                    <a:pt x="409" y="1462"/>
                  </a:cubicBezTo>
                  <a:cubicBezTo>
                    <a:pt x="440" y="1448"/>
                    <a:pt x="471" y="1434"/>
                    <a:pt x="498" y="1418"/>
                  </a:cubicBezTo>
                  <a:cubicBezTo>
                    <a:pt x="616" y="1344"/>
                    <a:pt x="719" y="1244"/>
                    <a:pt x="846" y="1189"/>
                  </a:cubicBezTo>
                  <a:cubicBezTo>
                    <a:pt x="919" y="1159"/>
                    <a:pt x="996" y="1146"/>
                    <a:pt x="1073" y="1146"/>
                  </a:cubicBezTo>
                  <a:cubicBezTo>
                    <a:pt x="1214" y="1146"/>
                    <a:pt x="1358" y="1189"/>
                    <a:pt x="1483" y="1255"/>
                  </a:cubicBezTo>
                  <a:cubicBezTo>
                    <a:pt x="1679" y="1356"/>
                    <a:pt x="1845" y="1506"/>
                    <a:pt x="2023" y="1637"/>
                  </a:cubicBezTo>
                  <a:cubicBezTo>
                    <a:pt x="2583" y="2049"/>
                    <a:pt x="3281" y="2264"/>
                    <a:pt x="3977" y="2264"/>
                  </a:cubicBezTo>
                  <a:cubicBezTo>
                    <a:pt x="4223" y="2264"/>
                    <a:pt x="4469" y="2237"/>
                    <a:pt x="4708" y="2183"/>
                  </a:cubicBezTo>
                  <a:cubicBezTo>
                    <a:pt x="5109" y="1846"/>
                    <a:pt x="5415" y="1401"/>
                    <a:pt x="5584" y="889"/>
                  </a:cubicBezTo>
                  <a:cubicBezTo>
                    <a:pt x="5516" y="842"/>
                    <a:pt x="5464" y="774"/>
                    <a:pt x="5449" y="693"/>
                  </a:cubicBezTo>
                  <a:cubicBezTo>
                    <a:pt x="5424" y="577"/>
                    <a:pt x="5462" y="454"/>
                    <a:pt x="5438" y="339"/>
                  </a:cubicBezTo>
                  <a:cubicBezTo>
                    <a:pt x="5402" y="157"/>
                    <a:pt x="5213" y="40"/>
                    <a:pt x="5027" y="40"/>
                  </a:cubicBezTo>
                  <a:cubicBezTo>
                    <a:pt x="4980" y="40"/>
                    <a:pt x="4933" y="48"/>
                    <a:pt x="4889" y="64"/>
                  </a:cubicBezTo>
                  <a:cubicBezTo>
                    <a:pt x="4670" y="141"/>
                    <a:pt x="4529" y="370"/>
                    <a:pt x="4499" y="600"/>
                  </a:cubicBezTo>
                  <a:cubicBezTo>
                    <a:pt x="4464" y="868"/>
                    <a:pt x="4553" y="1147"/>
                    <a:pt x="4474" y="1403"/>
                  </a:cubicBezTo>
                  <a:cubicBezTo>
                    <a:pt x="4381" y="1703"/>
                    <a:pt x="4063" y="1888"/>
                    <a:pt x="3749" y="1888"/>
                  </a:cubicBezTo>
                  <a:cubicBezTo>
                    <a:pt x="3694" y="1888"/>
                    <a:pt x="3640" y="1882"/>
                    <a:pt x="3588" y="1871"/>
                  </a:cubicBezTo>
                  <a:cubicBezTo>
                    <a:pt x="3229" y="1794"/>
                    <a:pt x="2947" y="1497"/>
                    <a:pt x="2811" y="1156"/>
                  </a:cubicBezTo>
                  <a:cubicBezTo>
                    <a:pt x="2711" y="903"/>
                    <a:pt x="2674" y="616"/>
                    <a:pt x="2497" y="410"/>
                  </a:cubicBezTo>
                  <a:cubicBezTo>
                    <a:pt x="2310" y="190"/>
                    <a:pt x="2009" y="116"/>
                    <a:pt x="1715" y="116"/>
                  </a:cubicBezTo>
                  <a:cubicBezTo>
                    <a:pt x="1661" y="116"/>
                    <a:pt x="1608" y="118"/>
                    <a:pt x="1555" y="123"/>
                  </a:cubicBezTo>
                  <a:cubicBezTo>
                    <a:pt x="1261" y="147"/>
                    <a:pt x="969" y="221"/>
                    <a:pt x="676" y="221"/>
                  </a:cubicBezTo>
                  <a:cubicBezTo>
                    <a:pt x="630" y="221"/>
                    <a:pt x="584" y="219"/>
                    <a:pt x="538" y="215"/>
                  </a:cubicBezTo>
                  <a:cubicBezTo>
                    <a:pt x="345" y="198"/>
                    <a:pt x="144" y="126"/>
                    <a:pt x="1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-8821712" y="4923101"/>
              <a:ext cx="924966" cy="538622"/>
            </a:xfrm>
            <a:custGeom>
              <a:avLst/>
              <a:gdLst/>
              <a:ahLst/>
              <a:cxnLst/>
              <a:rect l="l" t="t" r="r" b="b"/>
              <a:pathLst>
                <a:path w="5734" h="3339" extrusionOk="0">
                  <a:moveTo>
                    <a:pt x="393" y="1"/>
                  </a:moveTo>
                  <a:cubicBezTo>
                    <a:pt x="182" y="363"/>
                    <a:pt x="44" y="774"/>
                    <a:pt x="9" y="1221"/>
                  </a:cubicBezTo>
                  <a:cubicBezTo>
                    <a:pt x="3" y="1299"/>
                    <a:pt x="1" y="1375"/>
                    <a:pt x="1" y="1452"/>
                  </a:cubicBezTo>
                  <a:cubicBezTo>
                    <a:pt x="143" y="1577"/>
                    <a:pt x="345" y="1649"/>
                    <a:pt x="538" y="1666"/>
                  </a:cubicBezTo>
                  <a:cubicBezTo>
                    <a:pt x="584" y="1670"/>
                    <a:pt x="630" y="1672"/>
                    <a:pt x="676" y="1672"/>
                  </a:cubicBezTo>
                  <a:cubicBezTo>
                    <a:pt x="969" y="1672"/>
                    <a:pt x="1261" y="1598"/>
                    <a:pt x="1555" y="1573"/>
                  </a:cubicBezTo>
                  <a:cubicBezTo>
                    <a:pt x="1606" y="1569"/>
                    <a:pt x="1659" y="1566"/>
                    <a:pt x="1711" y="1566"/>
                  </a:cubicBezTo>
                  <a:cubicBezTo>
                    <a:pt x="2006" y="1566"/>
                    <a:pt x="2309" y="1640"/>
                    <a:pt x="2497" y="1860"/>
                  </a:cubicBezTo>
                  <a:cubicBezTo>
                    <a:pt x="2675" y="2066"/>
                    <a:pt x="2711" y="2354"/>
                    <a:pt x="2811" y="2607"/>
                  </a:cubicBezTo>
                  <a:cubicBezTo>
                    <a:pt x="2947" y="2947"/>
                    <a:pt x="3229" y="3245"/>
                    <a:pt x="3588" y="3322"/>
                  </a:cubicBezTo>
                  <a:cubicBezTo>
                    <a:pt x="3640" y="3333"/>
                    <a:pt x="3694" y="3339"/>
                    <a:pt x="3748" y="3339"/>
                  </a:cubicBezTo>
                  <a:cubicBezTo>
                    <a:pt x="4062" y="3339"/>
                    <a:pt x="4380" y="3153"/>
                    <a:pt x="4474" y="2854"/>
                  </a:cubicBezTo>
                  <a:cubicBezTo>
                    <a:pt x="4553" y="2598"/>
                    <a:pt x="4464" y="2318"/>
                    <a:pt x="4499" y="2051"/>
                  </a:cubicBezTo>
                  <a:cubicBezTo>
                    <a:pt x="4528" y="1821"/>
                    <a:pt x="4668" y="1593"/>
                    <a:pt x="4888" y="1514"/>
                  </a:cubicBezTo>
                  <a:cubicBezTo>
                    <a:pt x="4932" y="1499"/>
                    <a:pt x="4979" y="1492"/>
                    <a:pt x="5026" y="1492"/>
                  </a:cubicBezTo>
                  <a:cubicBezTo>
                    <a:pt x="5212" y="1492"/>
                    <a:pt x="5402" y="1607"/>
                    <a:pt x="5438" y="1790"/>
                  </a:cubicBezTo>
                  <a:cubicBezTo>
                    <a:pt x="5461" y="1905"/>
                    <a:pt x="5424" y="2028"/>
                    <a:pt x="5449" y="2144"/>
                  </a:cubicBezTo>
                  <a:cubicBezTo>
                    <a:pt x="5465" y="2224"/>
                    <a:pt x="5516" y="2291"/>
                    <a:pt x="5584" y="2339"/>
                  </a:cubicBezTo>
                  <a:cubicBezTo>
                    <a:pt x="5656" y="2124"/>
                    <a:pt x="5704" y="1899"/>
                    <a:pt x="5724" y="1664"/>
                  </a:cubicBezTo>
                  <a:cubicBezTo>
                    <a:pt x="5733" y="1519"/>
                    <a:pt x="5730" y="1377"/>
                    <a:pt x="5720" y="1236"/>
                  </a:cubicBezTo>
                  <a:cubicBezTo>
                    <a:pt x="5612" y="1270"/>
                    <a:pt x="5498" y="1287"/>
                    <a:pt x="5383" y="1287"/>
                  </a:cubicBezTo>
                  <a:cubicBezTo>
                    <a:pt x="5270" y="1287"/>
                    <a:pt x="5156" y="1270"/>
                    <a:pt x="5048" y="1237"/>
                  </a:cubicBezTo>
                  <a:cubicBezTo>
                    <a:pt x="4671" y="1118"/>
                    <a:pt x="4365" y="837"/>
                    <a:pt x="4118" y="529"/>
                  </a:cubicBezTo>
                  <a:cubicBezTo>
                    <a:pt x="3942" y="310"/>
                    <a:pt x="3750" y="51"/>
                    <a:pt x="3469" y="32"/>
                  </a:cubicBezTo>
                  <a:cubicBezTo>
                    <a:pt x="3459" y="31"/>
                    <a:pt x="3448" y="31"/>
                    <a:pt x="3438" y="31"/>
                  </a:cubicBezTo>
                  <a:cubicBezTo>
                    <a:pt x="3207" y="31"/>
                    <a:pt x="3009" y="196"/>
                    <a:pt x="2809" y="320"/>
                  </a:cubicBezTo>
                  <a:cubicBezTo>
                    <a:pt x="2509" y="505"/>
                    <a:pt x="2157" y="596"/>
                    <a:pt x="1804" y="596"/>
                  </a:cubicBezTo>
                  <a:cubicBezTo>
                    <a:pt x="1351" y="596"/>
                    <a:pt x="897" y="446"/>
                    <a:pt x="549" y="153"/>
                  </a:cubicBezTo>
                  <a:cubicBezTo>
                    <a:pt x="493" y="106"/>
                    <a:pt x="443" y="55"/>
                    <a:pt x="393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-8278411" y="4962623"/>
              <a:ext cx="62428" cy="126146"/>
            </a:xfrm>
            <a:custGeom>
              <a:avLst/>
              <a:gdLst/>
              <a:ahLst/>
              <a:cxnLst/>
              <a:rect l="l" t="t" r="r" b="b"/>
              <a:pathLst>
                <a:path w="387" h="782" extrusionOk="0">
                  <a:moveTo>
                    <a:pt x="60" y="0"/>
                  </a:moveTo>
                  <a:cubicBezTo>
                    <a:pt x="51" y="0"/>
                    <a:pt x="43" y="2"/>
                    <a:pt x="33" y="2"/>
                  </a:cubicBezTo>
                  <a:cubicBezTo>
                    <a:pt x="214" y="20"/>
                    <a:pt x="344" y="204"/>
                    <a:pt x="328" y="416"/>
                  </a:cubicBezTo>
                  <a:cubicBezTo>
                    <a:pt x="313" y="618"/>
                    <a:pt x="169" y="772"/>
                    <a:pt x="1" y="780"/>
                  </a:cubicBezTo>
                  <a:cubicBezTo>
                    <a:pt x="4" y="780"/>
                    <a:pt x="6" y="781"/>
                    <a:pt x="7" y="781"/>
                  </a:cubicBezTo>
                  <a:cubicBezTo>
                    <a:pt x="15" y="781"/>
                    <a:pt x="22" y="781"/>
                    <a:pt x="30" y="781"/>
                  </a:cubicBezTo>
                  <a:cubicBezTo>
                    <a:pt x="203" y="781"/>
                    <a:pt x="354" y="623"/>
                    <a:pt x="369" y="416"/>
                  </a:cubicBezTo>
                  <a:cubicBezTo>
                    <a:pt x="387" y="201"/>
                    <a:pt x="251" y="14"/>
                    <a:pt x="69" y="1"/>
                  </a:cubicBezTo>
                  <a:cubicBezTo>
                    <a:pt x="66" y="0"/>
                    <a:pt x="63" y="0"/>
                    <a:pt x="60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-8328579" y="4962784"/>
              <a:ext cx="105821" cy="125662"/>
            </a:xfrm>
            <a:custGeom>
              <a:avLst/>
              <a:gdLst/>
              <a:ahLst/>
              <a:cxnLst/>
              <a:rect l="l" t="t" r="r" b="b"/>
              <a:pathLst>
                <a:path w="656" h="779" extrusionOk="0">
                  <a:moveTo>
                    <a:pt x="344" y="1"/>
                  </a:moveTo>
                  <a:cubicBezTo>
                    <a:pt x="176" y="8"/>
                    <a:pt x="34" y="162"/>
                    <a:pt x="18" y="365"/>
                  </a:cubicBezTo>
                  <a:cubicBezTo>
                    <a:pt x="0" y="576"/>
                    <a:pt x="133" y="760"/>
                    <a:pt x="311" y="779"/>
                  </a:cubicBezTo>
                  <a:cubicBezTo>
                    <a:pt x="480" y="771"/>
                    <a:pt x="624" y="617"/>
                    <a:pt x="639" y="415"/>
                  </a:cubicBezTo>
                  <a:cubicBezTo>
                    <a:pt x="656" y="203"/>
                    <a:pt x="525" y="19"/>
                    <a:pt x="344" y="1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-8684273" y="5366711"/>
              <a:ext cx="79204" cy="77269"/>
            </a:xfrm>
            <a:custGeom>
              <a:avLst/>
              <a:gdLst/>
              <a:ahLst/>
              <a:cxnLst/>
              <a:rect l="l" t="t" r="r" b="b"/>
              <a:pathLst>
                <a:path w="491" h="479" extrusionOk="0">
                  <a:moveTo>
                    <a:pt x="246" y="0"/>
                  </a:moveTo>
                  <a:cubicBezTo>
                    <a:pt x="124" y="0"/>
                    <a:pt x="21" y="96"/>
                    <a:pt x="11" y="222"/>
                  </a:cubicBezTo>
                  <a:cubicBezTo>
                    <a:pt x="0" y="353"/>
                    <a:pt x="97" y="468"/>
                    <a:pt x="228" y="478"/>
                  </a:cubicBezTo>
                  <a:cubicBezTo>
                    <a:pt x="234" y="479"/>
                    <a:pt x="240" y="479"/>
                    <a:pt x="247" y="479"/>
                  </a:cubicBezTo>
                  <a:cubicBezTo>
                    <a:pt x="369" y="479"/>
                    <a:pt x="472" y="383"/>
                    <a:pt x="480" y="258"/>
                  </a:cubicBezTo>
                  <a:cubicBezTo>
                    <a:pt x="490" y="126"/>
                    <a:pt x="395" y="11"/>
                    <a:pt x="264" y="1"/>
                  </a:cubicBezTo>
                  <a:cubicBezTo>
                    <a:pt x="258" y="0"/>
                    <a:pt x="252" y="0"/>
                    <a:pt x="24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-8573290" y="4872610"/>
              <a:ext cx="50652" cy="48555"/>
            </a:xfrm>
            <a:custGeom>
              <a:avLst/>
              <a:gdLst/>
              <a:ahLst/>
              <a:cxnLst/>
              <a:rect l="l" t="t" r="r" b="b"/>
              <a:pathLst>
                <a:path w="314" h="301" extrusionOk="0">
                  <a:moveTo>
                    <a:pt x="154" y="0"/>
                  </a:moveTo>
                  <a:cubicBezTo>
                    <a:pt x="78" y="0"/>
                    <a:pt x="14" y="60"/>
                    <a:pt x="8" y="139"/>
                  </a:cubicBezTo>
                  <a:cubicBezTo>
                    <a:pt x="0" y="222"/>
                    <a:pt x="63" y="294"/>
                    <a:pt x="145" y="300"/>
                  </a:cubicBezTo>
                  <a:cubicBezTo>
                    <a:pt x="149" y="301"/>
                    <a:pt x="153" y="301"/>
                    <a:pt x="157" y="301"/>
                  </a:cubicBezTo>
                  <a:cubicBezTo>
                    <a:pt x="234" y="301"/>
                    <a:pt x="301" y="240"/>
                    <a:pt x="307" y="162"/>
                  </a:cubicBezTo>
                  <a:cubicBezTo>
                    <a:pt x="313" y="79"/>
                    <a:pt x="251" y="7"/>
                    <a:pt x="169" y="1"/>
                  </a:cubicBezTo>
                  <a:cubicBezTo>
                    <a:pt x="164" y="1"/>
                    <a:pt x="159" y="0"/>
                    <a:pt x="15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-8752025" y="5024244"/>
              <a:ext cx="65009" cy="62751"/>
            </a:xfrm>
            <a:custGeom>
              <a:avLst/>
              <a:gdLst/>
              <a:ahLst/>
              <a:cxnLst/>
              <a:rect l="l" t="t" r="r" b="b"/>
              <a:pathLst>
                <a:path w="403" h="389" extrusionOk="0">
                  <a:moveTo>
                    <a:pt x="199" y="1"/>
                  </a:moveTo>
                  <a:cubicBezTo>
                    <a:pt x="100" y="1"/>
                    <a:pt x="16" y="79"/>
                    <a:pt x="8" y="180"/>
                  </a:cubicBezTo>
                  <a:cubicBezTo>
                    <a:pt x="0" y="287"/>
                    <a:pt x="80" y="381"/>
                    <a:pt x="186" y="388"/>
                  </a:cubicBezTo>
                  <a:cubicBezTo>
                    <a:pt x="191" y="389"/>
                    <a:pt x="196" y="389"/>
                    <a:pt x="201" y="389"/>
                  </a:cubicBezTo>
                  <a:cubicBezTo>
                    <a:pt x="302" y="389"/>
                    <a:pt x="387" y="312"/>
                    <a:pt x="394" y="210"/>
                  </a:cubicBezTo>
                  <a:cubicBezTo>
                    <a:pt x="403" y="104"/>
                    <a:pt x="324" y="10"/>
                    <a:pt x="216" y="1"/>
                  </a:cubicBezTo>
                  <a:cubicBezTo>
                    <a:pt x="211" y="1"/>
                    <a:pt x="205" y="1"/>
                    <a:pt x="19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-8730910" y="5212977"/>
              <a:ext cx="67590" cy="60492"/>
            </a:xfrm>
            <a:custGeom>
              <a:avLst/>
              <a:gdLst/>
              <a:ahLst/>
              <a:cxnLst/>
              <a:rect l="l" t="t" r="r" b="b"/>
              <a:pathLst>
                <a:path w="419" h="375" extrusionOk="0">
                  <a:moveTo>
                    <a:pt x="207" y="0"/>
                  </a:moveTo>
                  <a:cubicBezTo>
                    <a:pt x="103" y="0"/>
                    <a:pt x="15" y="73"/>
                    <a:pt x="8" y="172"/>
                  </a:cubicBezTo>
                  <a:cubicBezTo>
                    <a:pt x="0" y="275"/>
                    <a:pt x="84" y="366"/>
                    <a:pt x="194" y="374"/>
                  </a:cubicBezTo>
                  <a:cubicBezTo>
                    <a:pt x="200" y="375"/>
                    <a:pt x="206" y="375"/>
                    <a:pt x="212" y="375"/>
                  </a:cubicBezTo>
                  <a:cubicBezTo>
                    <a:pt x="316" y="375"/>
                    <a:pt x="402" y="301"/>
                    <a:pt x="411" y="203"/>
                  </a:cubicBezTo>
                  <a:cubicBezTo>
                    <a:pt x="418" y="100"/>
                    <a:pt x="335" y="9"/>
                    <a:pt x="224" y="1"/>
                  </a:cubicBezTo>
                  <a:cubicBezTo>
                    <a:pt x="219" y="0"/>
                    <a:pt x="213" y="0"/>
                    <a:pt x="207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-8007405" y="5179588"/>
              <a:ext cx="33553" cy="41457"/>
            </a:xfrm>
            <a:custGeom>
              <a:avLst/>
              <a:gdLst/>
              <a:ahLst/>
              <a:cxnLst/>
              <a:rect l="l" t="t" r="r" b="b"/>
              <a:pathLst>
                <a:path w="208" h="257" extrusionOk="0">
                  <a:moveTo>
                    <a:pt x="108" y="0"/>
                  </a:moveTo>
                  <a:cubicBezTo>
                    <a:pt x="56" y="0"/>
                    <a:pt x="10" y="52"/>
                    <a:pt x="5" y="120"/>
                  </a:cubicBezTo>
                  <a:cubicBezTo>
                    <a:pt x="0" y="190"/>
                    <a:pt x="40" y="252"/>
                    <a:pt x="94" y="256"/>
                  </a:cubicBezTo>
                  <a:cubicBezTo>
                    <a:pt x="96" y="256"/>
                    <a:pt x="97" y="256"/>
                    <a:pt x="99" y="256"/>
                  </a:cubicBezTo>
                  <a:cubicBezTo>
                    <a:pt x="152" y="256"/>
                    <a:pt x="197" y="204"/>
                    <a:pt x="202" y="136"/>
                  </a:cubicBezTo>
                  <a:cubicBezTo>
                    <a:pt x="208" y="65"/>
                    <a:pt x="169" y="4"/>
                    <a:pt x="114" y="1"/>
                  </a:cubicBezTo>
                  <a:cubicBezTo>
                    <a:pt x="112" y="0"/>
                    <a:pt x="110" y="0"/>
                    <a:pt x="10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-8273087" y="5324931"/>
              <a:ext cx="115661" cy="123243"/>
            </a:xfrm>
            <a:custGeom>
              <a:avLst/>
              <a:gdLst/>
              <a:ahLst/>
              <a:cxnLst/>
              <a:rect l="l" t="t" r="r" b="b"/>
              <a:pathLst>
                <a:path w="717" h="764" extrusionOk="0">
                  <a:moveTo>
                    <a:pt x="364" y="0"/>
                  </a:moveTo>
                  <a:cubicBezTo>
                    <a:pt x="186" y="0"/>
                    <a:pt x="34" y="154"/>
                    <a:pt x="18" y="356"/>
                  </a:cubicBezTo>
                  <a:cubicBezTo>
                    <a:pt x="0" y="565"/>
                    <a:pt x="140" y="748"/>
                    <a:pt x="329" y="762"/>
                  </a:cubicBezTo>
                  <a:cubicBezTo>
                    <a:pt x="336" y="763"/>
                    <a:pt x="344" y="763"/>
                    <a:pt x="351" y="763"/>
                  </a:cubicBezTo>
                  <a:cubicBezTo>
                    <a:pt x="529" y="763"/>
                    <a:pt x="683" y="610"/>
                    <a:pt x="699" y="408"/>
                  </a:cubicBezTo>
                  <a:cubicBezTo>
                    <a:pt x="716" y="197"/>
                    <a:pt x="577" y="15"/>
                    <a:pt x="388" y="1"/>
                  </a:cubicBezTo>
                  <a:cubicBezTo>
                    <a:pt x="380" y="1"/>
                    <a:pt x="372" y="0"/>
                    <a:pt x="364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-8233243" y="5182331"/>
              <a:ext cx="43232" cy="40489"/>
            </a:xfrm>
            <a:custGeom>
              <a:avLst/>
              <a:gdLst/>
              <a:ahLst/>
              <a:cxnLst/>
              <a:rect l="l" t="t" r="r" b="b"/>
              <a:pathLst>
                <a:path w="268" h="251" extrusionOk="0">
                  <a:moveTo>
                    <a:pt x="133" y="1"/>
                  </a:moveTo>
                  <a:cubicBezTo>
                    <a:pt x="67" y="1"/>
                    <a:pt x="10" y="50"/>
                    <a:pt x="5" y="116"/>
                  </a:cubicBezTo>
                  <a:cubicBezTo>
                    <a:pt x="0" y="185"/>
                    <a:pt x="53" y="245"/>
                    <a:pt x="123" y="250"/>
                  </a:cubicBezTo>
                  <a:cubicBezTo>
                    <a:pt x="127" y="251"/>
                    <a:pt x="130" y="251"/>
                    <a:pt x="133" y="251"/>
                  </a:cubicBezTo>
                  <a:cubicBezTo>
                    <a:pt x="200" y="251"/>
                    <a:pt x="257" y="201"/>
                    <a:pt x="262" y="136"/>
                  </a:cubicBezTo>
                  <a:cubicBezTo>
                    <a:pt x="267" y="67"/>
                    <a:pt x="213" y="7"/>
                    <a:pt x="143" y="1"/>
                  </a:cubicBezTo>
                  <a:cubicBezTo>
                    <a:pt x="140" y="1"/>
                    <a:pt x="137" y="1"/>
                    <a:pt x="133" y="1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-8606359" y="5068283"/>
              <a:ext cx="23874" cy="30972"/>
            </a:xfrm>
            <a:custGeom>
              <a:avLst/>
              <a:gdLst/>
              <a:ahLst/>
              <a:cxnLst/>
              <a:rect l="l" t="t" r="r" b="b"/>
              <a:pathLst>
                <a:path w="148" h="192" extrusionOk="0">
                  <a:moveTo>
                    <a:pt x="78" y="0"/>
                  </a:moveTo>
                  <a:cubicBezTo>
                    <a:pt x="40" y="0"/>
                    <a:pt x="7" y="40"/>
                    <a:pt x="4" y="91"/>
                  </a:cubicBezTo>
                  <a:cubicBezTo>
                    <a:pt x="0" y="143"/>
                    <a:pt x="27" y="188"/>
                    <a:pt x="67" y="191"/>
                  </a:cubicBezTo>
                  <a:cubicBezTo>
                    <a:pt x="68" y="191"/>
                    <a:pt x="69" y="191"/>
                    <a:pt x="70" y="191"/>
                  </a:cubicBezTo>
                  <a:cubicBezTo>
                    <a:pt x="106" y="191"/>
                    <a:pt x="140" y="152"/>
                    <a:pt x="143" y="102"/>
                  </a:cubicBezTo>
                  <a:cubicBezTo>
                    <a:pt x="147" y="49"/>
                    <a:pt x="120" y="4"/>
                    <a:pt x="80" y="0"/>
                  </a:cubicBezTo>
                  <a:cubicBezTo>
                    <a:pt x="79" y="0"/>
                    <a:pt x="79" y="0"/>
                    <a:pt x="7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-8766220" y="5231047"/>
              <a:ext cx="35327" cy="45168"/>
            </a:xfrm>
            <a:custGeom>
              <a:avLst/>
              <a:gdLst/>
              <a:ahLst/>
              <a:cxnLst/>
              <a:rect l="l" t="t" r="r" b="b"/>
              <a:pathLst>
                <a:path w="219" h="280" extrusionOk="0">
                  <a:moveTo>
                    <a:pt x="114" y="0"/>
                  </a:moveTo>
                  <a:cubicBezTo>
                    <a:pt x="60" y="0"/>
                    <a:pt x="13" y="58"/>
                    <a:pt x="7" y="132"/>
                  </a:cubicBezTo>
                  <a:cubicBezTo>
                    <a:pt x="1" y="209"/>
                    <a:pt x="43" y="274"/>
                    <a:pt x="99" y="279"/>
                  </a:cubicBezTo>
                  <a:cubicBezTo>
                    <a:pt x="101" y="279"/>
                    <a:pt x="103" y="279"/>
                    <a:pt x="106" y="279"/>
                  </a:cubicBezTo>
                  <a:cubicBezTo>
                    <a:pt x="158" y="279"/>
                    <a:pt x="205" y="222"/>
                    <a:pt x="211" y="148"/>
                  </a:cubicBezTo>
                  <a:cubicBezTo>
                    <a:pt x="219" y="70"/>
                    <a:pt x="177" y="6"/>
                    <a:pt x="121" y="1"/>
                  </a:cubicBezTo>
                  <a:cubicBezTo>
                    <a:pt x="118" y="0"/>
                    <a:pt x="116" y="0"/>
                    <a:pt x="1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-8554417" y="5447367"/>
              <a:ext cx="41780" cy="39360"/>
            </a:xfrm>
            <a:custGeom>
              <a:avLst/>
              <a:gdLst/>
              <a:ahLst/>
              <a:cxnLst/>
              <a:rect l="l" t="t" r="r" b="b"/>
              <a:pathLst>
                <a:path w="259" h="244" extrusionOk="0">
                  <a:moveTo>
                    <a:pt x="127" y="1"/>
                  </a:moveTo>
                  <a:cubicBezTo>
                    <a:pt x="64" y="1"/>
                    <a:pt x="10" y="50"/>
                    <a:pt x="5" y="113"/>
                  </a:cubicBezTo>
                  <a:cubicBezTo>
                    <a:pt x="0" y="178"/>
                    <a:pt x="52" y="238"/>
                    <a:pt x="120" y="243"/>
                  </a:cubicBezTo>
                  <a:cubicBezTo>
                    <a:pt x="123" y="243"/>
                    <a:pt x="127" y="243"/>
                    <a:pt x="130" y="243"/>
                  </a:cubicBezTo>
                  <a:cubicBezTo>
                    <a:pt x="194" y="243"/>
                    <a:pt x="249" y="195"/>
                    <a:pt x="254" y="131"/>
                  </a:cubicBezTo>
                  <a:cubicBezTo>
                    <a:pt x="259" y="66"/>
                    <a:pt x="207" y="6"/>
                    <a:pt x="139" y="1"/>
                  </a:cubicBezTo>
                  <a:cubicBezTo>
                    <a:pt x="135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-8049185" y="4986336"/>
              <a:ext cx="64041" cy="59363"/>
            </a:xfrm>
            <a:custGeom>
              <a:avLst/>
              <a:gdLst/>
              <a:ahLst/>
              <a:cxnLst/>
              <a:rect l="l" t="t" r="r" b="b"/>
              <a:pathLst>
                <a:path w="397" h="368" extrusionOk="0">
                  <a:moveTo>
                    <a:pt x="196" y="0"/>
                  </a:moveTo>
                  <a:cubicBezTo>
                    <a:pt x="98" y="0"/>
                    <a:pt x="16" y="73"/>
                    <a:pt x="8" y="169"/>
                  </a:cubicBezTo>
                  <a:cubicBezTo>
                    <a:pt x="1" y="271"/>
                    <a:pt x="79" y="359"/>
                    <a:pt x="184" y="367"/>
                  </a:cubicBezTo>
                  <a:cubicBezTo>
                    <a:pt x="189" y="367"/>
                    <a:pt x="195" y="367"/>
                    <a:pt x="200" y="367"/>
                  </a:cubicBezTo>
                  <a:cubicBezTo>
                    <a:pt x="298" y="367"/>
                    <a:pt x="381" y="294"/>
                    <a:pt x="389" y="199"/>
                  </a:cubicBezTo>
                  <a:cubicBezTo>
                    <a:pt x="397" y="97"/>
                    <a:pt x="319" y="8"/>
                    <a:pt x="212" y="1"/>
                  </a:cubicBezTo>
                  <a:cubicBezTo>
                    <a:pt x="207" y="0"/>
                    <a:pt x="202" y="0"/>
                    <a:pt x="19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-8270184" y="4768403"/>
              <a:ext cx="37424" cy="40328"/>
            </a:xfrm>
            <a:custGeom>
              <a:avLst/>
              <a:gdLst/>
              <a:ahLst/>
              <a:cxnLst/>
              <a:rect l="l" t="t" r="r" b="b"/>
              <a:pathLst>
                <a:path w="232" h="250" extrusionOk="0">
                  <a:moveTo>
                    <a:pt x="118" y="0"/>
                  </a:moveTo>
                  <a:cubicBezTo>
                    <a:pt x="61" y="0"/>
                    <a:pt x="11" y="51"/>
                    <a:pt x="6" y="117"/>
                  </a:cubicBezTo>
                  <a:cubicBezTo>
                    <a:pt x="1" y="185"/>
                    <a:pt x="45" y="244"/>
                    <a:pt x="106" y="249"/>
                  </a:cubicBezTo>
                  <a:cubicBezTo>
                    <a:pt x="109" y="249"/>
                    <a:pt x="112" y="249"/>
                    <a:pt x="115" y="249"/>
                  </a:cubicBezTo>
                  <a:cubicBezTo>
                    <a:pt x="173" y="249"/>
                    <a:pt x="221" y="199"/>
                    <a:pt x="226" y="133"/>
                  </a:cubicBezTo>
                  <a:cubicBezTo>
                    <a:pt x="231" y="64"/>
                    <a:pt x="188" y="6"/>
                    <a:pt x="126" y="1"/>
                  </a:cubicBezTo>
                  <a:cubicBezTo>
                    <a:pt x="123" y="1"/>
                    <a:pt x="121" y="0"/>
                    <a:pt x="1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-8482149" y="4755336"/>
              <a:ext cx="33069" cy="29682"/>
            </a:xfrm>
            <a:custGeom>
              <a:avLst/>
              <a:gdLst/>
              <a:ahLst/>
              <a:cxnLst/>
              <a:rect l="l" t="t" r="r" b="b"/>
              <a:pathLst>
                <a:path w="205" h="184" extrusionOk="0">
                  <a:moveTo>
                    <a:pt x="100" y="0"/>
                  </a:moveTo>
                  <a:cubicBezTo>
                    <a:pt x="49" y="0"/>
                    <a:pt x="8" y="36"/>
                    <a:pt x="4" y="84"/>
                  </a:cubicBezTo>
                  <a:cubicBezTo>
                    <a:pt x="0" y="135"/>
                    <a:pt x="40" y="179"/>
                    <a:pt x="95" y="183"/>
                  </a:cubicBezTo>
                  <a:cubicBezTo>
                    <a:pt x="98" y="183"/>
                    <a:pt x="101" y="183"/>
                    <a:pt x="104" y="183"/>
                  </a:cubicBezTo>
                  <a:cubicBezTo>
                    <a:pt x="154" y="183"/>
                    <a:pt x="197" y="147"/>
                    <a:pt x="201" y="100"/>
                  </a:cubicBezTo>
                  <a:cubicBezTo>
                    <a:pt x="205" y="48"/>
                    <a:pt x="164" y="5"/>
                    <a:pt x="110" y="1"/>
                  </a:cubicBezTo>
                  <a:cubicBezTo>
                    <a:pt x="106" y="0"/>
                    <a:pt x="103" y="0"/>
                    <a:pt x="100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-8603133" y="5215884"/>
              <a:ext cx="164539" cy="139051"/>
            </a:xfrm>
            <a:custGeom>
              <a:avLst/>
              <a:gdLst/>
              <a:ahLst/>
              <a:cxnLst/>
              <a:rect l="l" t="t" r="r" b="b"/>
              <a:pathLst>
                <a:path w="1020" h="862" extrusionOk="0">
                  <a:moveTo>
                    <a:pt x="261" y="1"/>
                  </a:moveTo>
                  <a:lnTo>
                    <a:pt x="261" y="1"/>
                  </a:lnTo>
                  <a:cubicBezTo>
                    <a:pt x="84" y="33"/>
                    <a:pt x="1" y="162"/>
                    <a:pt x="28" y="336"/>
                  </a:cubicBezTo>
                  <a:cubicBezTo>
                    <a:pt x="69" y="607"/>
                    <a:pt x="650" y="861"/>
                    <a:pt x="917" y="861"/>
                  </a:cubicBezTo>
                  <a:cubicBezTo>
                    <a:pt x="961" y="861"/>
                    <a:pt x="996" y="854"/>
                    <a:pt x="1019" y="840"/>
                  </a:cubicBezTo>
                  <a:lnTo>
                    <a:pt x="1019" y="840"/>
                  </a:lnTo>
                  <a:cubicBezTo>
                    <a:pt x="1006" y="842"/>
                    <a:pt x="991" y="843"/>
                    <a:pt x="974" y="843"/>
                  </a:cubicBezTo>
                  <a:cubicBezTo>
                    <a:pt x="707" y="843"/>
                    <a:pt x="129" y="590"/>
                    <a:pt x="86" y="320"/>
                  </a:cubicBezTo>
                  <a:cubicBezTo>
                    <a:pt x="64" y="166"/>
                    <a:pt x="126" y="50"/>
                    <a:pt x="261" y="1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-8020633" y="5186041"/>
              <a:ext cx="68074" cy="143891"/>
            </a:xfrm>
            <a:custGeom>
              <a:avLst/>
              <a:gdLst/>
              <a:ahLst/>
              <a:cxnLst/>
              <a:rect l="l" t="t" r="r" b="b"/>
              <a:pathLst>
                <a:path w="422" h="892" extrusionOk="0">
                  <a:moveTo>
                    <a:pt x="114" y="1"/>
                  </a:moveTo>
                  <a:cubicBezTo>
                    <a:pt x="97" y="1"/>
                    <a:pt x="80" y="2"/>
                    <a:pt x="65" y="5"/>
                  </a:cubicBezTo>
                  <a:cubicBezTo>
                    <a:pt x="75" y="5"/>
                    <a:pt x="85" y="5"/>
                    <a:pt x="97" y="9"/>
                  </a:cubicBezTo>
                  <a:cubicBezTo>
                    <a:pt x="269" y="44"/>
                    <a:pt x="367" y="270"/>
                    <a:pt x="316" y="515"/>
                  </a:cubicBezTo>
                  <a:cubicBezTo>
                    <a:pt x="274" y="717"/>
                    <a:pt x="143" y="867"/>
                    <a:pt x="1" y="891"/>
                  </a:cubicBezTo>
                  <a:cubicBezTo>
                    <a:pt x="6" y="892"/>
                    <a:pt x="11" y="892"/>
                    <a:pt x="16" y="892"/>
                  </a:cubicBezTo>
                  <a:cubicBezTo>
                    <a:pt x="172" y="892"/>
                    <a:pt x="326" y="733"/>
                    <a:pt x="371" y="512"/>
                  </a:cubicBezTo>
                  <a:cubicBezTo>
                    <a:pt x="421" y="268"/>
                    <a:pt x="324" y="40"/>
                    <a:pt x="152" y="4"/>
                  </a:cubicBezTo>
                  <a:cubicBezTo>
                    <a:pt x="139" y="2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-8069349" y="5186686"/>
              <a:ext cx="107918" cy="143084"/>
            </a:xfrm>
            <a:custGeom>
              <a:avLst/>
              <a:gdLst/>
              <a:ahLst/>
              <a:cxnLst/>
              <a:rect l="l" t="t" r="r" b="b"/>
              <a:pathLst>
                <a:path w="669" h="887" extrusionOk="0">
                  <a:moveTo>
                    <a:pt x="367" y="0"/>
                  </a:moveTo>
                  <a:cubicBezTo>
                    <a:pt x="225" y="25"/>
                    <a:pt x="94" y="175"/>
                    <a:pt x="51" y="377"/>
                  </a:cubicBezTo>
                  <a:cubicBezTo>
                    <a:pt x="1" y="621"/>
                    <a:pt x="98" y="848"/>
                    <a:pt x="270" y="884"/>
                  </a:cubicBezTo>
                  <a:cubicBezTo>
                    <a:pt x="280" y="886"/>
                    <a:pt x="290" y="885"/>
                    <a:pt x="301" y="886"/>
                  </a:cubicBezTo>
                  <a:cubicBezTo>
                    <a:pt x="445" y="861"/>
                    <a:pt x="576" y="713"/>
                    <a:pt x="618" y="510"/>
                  </a:cubicBezTo>
                  <a:cubicBezTo>
                    <a:pt x="669" y="266"/>
                    <a:pt x="571" y="40"/>
                    <a:pt x="399" y="3"/>
                  </a:cubicBezTo>
                  <a:cubicBezTo>
                    <a:pt x="388" y="0"/>
                    <a:pt x="378" y="1"/>
                    <a:pt x="367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-8593293" y="5214432"/>
              <a:ext cx="165668" cy="137438"/>
            </a:xfrm>
            <a:custGeom>
              <a:avLst/>
              <a:gdLst/>
              <a:ahLst/>
              <a:cxnLst/>
              <a:rect l="l" t="t" r="r" b="b"/>
              <a:pathLst>
                <a:path w="1027" h="852" extrusionOk="0">
                  <a:moveTo>
                    <a:pt x="295" y="0"/>
                  </a:moveTo>
                  <a:cubicBezTo>
                    <a:pt x="261" y="0"/>
                    <a:pt x="229" y="3"/>
                    <a:pt x="200" y="9"/>
                  </a:cubicBezTo>
                  <a:cubicBezTo>
                    <a:pt x="65" y="57"/>
                    <a:pt x="0" y="172"/>
                    <a:pt x="25" y="328"/>
                  </a:cubicBezTo>
                  <a:cubicBezTo>
                    <a:pt x="68" y="598"/>
                    <a:pt x="648" y="852"/>
                    <a:pt x="917" y="852"/>
                  </a:cubicBezTo>
                  <a:cubicBezTo>
                    <a:pt x="932" y="852"/>
                    <a:pt x="947" y="851"/>
                    <a:pt x="961" y="849"/>
                  </a:cubicBezTo>
                  <a:cubicBezTo>
                    <a:pt x="987" y="833"/>
                    <a:pt x="999" y="807"/>
                    <a:pt x="989" y="768"/>
                  </a:cubicBezTo>
                  <a:cubicBezTo>
                    <a:pt x="914" y="489"/>
                    <a:pt x="1026" y="203"/>
                    <a:pt x="588" y="56"/>
                  </a:cubicBezTo>
                  <a:cubicBezTo>
                    <a:pt x="476" y="17"/>
                    <a:pt x="378" y="0"/>
                    <a:pt x="295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19"/>
          <p:cNvSpPr txBox="1">
            <a:spLocks noGrp="1"/>
          </p:cNvSpPr>
          <p:nvPr>
            <p:ph type="title"/>
          </p:nvPr>
        </p:nvSpPr>
        <p:spPr>
          <a:xfrm>
            <a:off x="720000" y="2024825"/>
            <a:ext cx="3898500" cy="67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90" name="Google Shape;2490;p19"/>
          <p:cNvSpPr txBox="1">
            <a:spLocks noGrp="1"/>
          </p:cNvSpPr>
          <p:nvPr>
            <p:ph type="subTitle" idx="1"/>
          </p:nvPr>
        </p:nvSpPr>
        <p:spPr>
          <a:xfrm>
            <a:off x="720000" y="2700750"/>
            <a:ext cx="38985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91" name="Google Shape;2491;p19"/>
          <p:cNvGrpSpPr/>
          <p:nvPr/>
        </p:nvGrpSpPr>
        <p:grpSpPr>
          <a:xfrm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2492" name="Google Shape;2492;p19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9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9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9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9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9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9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9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9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9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9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9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9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9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9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9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9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9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0" name="Google Shape;2510;p19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2511" name="Google Shape;2511;p19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19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19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19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19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19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19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19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19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19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19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22" name="Google Shape;2522;p19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9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9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9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9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9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9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9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9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31" name="Google Shape;2531;p19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2532" name="Google Shape;2532;p19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19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19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19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6" name="Google Shape;2536;p19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2537" name="Google Shape;2537;p1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538" name="Google Shape;2538;p1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9" name="Google Shape;2539;p1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0" name="Google Shape;2540;p1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1" name="Google Shape;2541;p1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2" name="Google Shape;2542;p1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3" name="Google Shape;2543;p1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4" name="Google Shape;2544;p1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5" name="Google Shape;2545;p1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6" name="Google Shape;2546;p1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1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1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49" name="Google Shape;2549;p1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1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1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1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1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1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1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56" name="Google Shape;2556;p19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9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9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9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9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9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9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9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9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9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9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7" name="Google Shape;2567;p19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2568" name="Google Shape;2568;p1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569" name="Google Shape;2569;p1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0" name="Google Shape;2570;p1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1" name="Google Shape;2571;p1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2" name="Google Shape;2572;p1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1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1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" name="Google Shape;2575;p1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" name="Google Shape;2576;p1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" name="Google Shape;2577;p1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8" name="Google Shape;2578;p1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9" name="Google Shape;2579;p1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80" name="Google Shape;2580;p1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1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1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1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1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1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1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19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2588" name="Google Shape;2588;p1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589" name="Google Shape;2589;p1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0" name="Google Shape;2590;p1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1" name="Google Shape;2591;p1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2" name="Google Shape;2592;p1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3" name="Google Shape;2593;p1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4" name="Google Shape;2594;p1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5" name="Google Shape;2595;p1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6" name="Google Shape;2596;p1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" name="Google Shape;2597;p1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" name="Google Shape;2598;p1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9" name="Google Shape;2599;p1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00" name="Google Shape;2600;p1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1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1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1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1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1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1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07" name="Google Shape;2607;p19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9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9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0" name="Google Shape;2610;p19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2611" name="Google Shape;2611;p1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612" name="Google Shape;2612;p1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3" name="Google Shape;2613;p1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4" name="Google Shape;2614;p1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5" name="Google Shape;2615;p1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6" name="Google Shape;2616;p1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7" name="Google Shape;2617;p1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8" name="Google Shape;2618;p1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9" name="Google Shape;2619;p1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0" name="Google Shape;2620;p1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1" name="Google Shape;2621;p1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2" name="Google Shape;2622;p1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3" name="Google Shape;2623;p1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1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1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1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1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1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29" name="Google Shape;2629;p19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9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9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2" name="Google Shape;2632;p19"/>
          <p:cNvGrpSpPr/>
          <p:nvPr/>
        </p:nvGrpSpPr>
        <p:grpSpPr>
          <a:xfrm>
            <a:off x="7751508" y="4227622"/>
            <a:ext cx="1674124" cy="873790"/>
            <a:chOff x="-10341600" y="149539"/>
            <a:chExt cx="2852973" cy="1489076"/>
          </a:xfrm>
        </p:grpSpPr>
        <p:sp>
          <p:nvSpPr>
            <p:cNvPr id="2633" name="Google Shape;2633;p19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9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9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9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7" name="Google Shape;2637;p19"/>
          <p:cNvGrpSpPr/>
          <p:nvPr/>
        </p:nvGrpSpPr>
        <p:grpSpPr>
          <a:xfrm>
            <a:off x="-1129167" y="4339228"/>
            <a:ext cx="3695341" cy="3669209"/>
            <a:chOff x="-3584373" y="4504475"/>
            <a:chExt cx="1013366" cy="1006200"/>
          </a:xfrm>
        </p:grpSpPr>
        <p:sp>
          <p:nvSpPr>
            <p:cNvPr id="2638" name="Google Shape;2638;p19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9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9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9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9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9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9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9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9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9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9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9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9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9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9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9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9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9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9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9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9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9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9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9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_1"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22" name="Google Shape;2822;p21"/>
          <p:cNvSpPr txBox="1">
            <a:spLocks noGrp="1"/>
          </p:cNvSpPr>
          <p:nvPr>
            <p:ph type="subTitle" idx="1"/>
          </p:nvPr>
        </p:nvSpPr>
        <p:spPr>
          <a:xfrm>
            <a:off x="720000" y="11532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823" name="Google Shape;2823;p21"/>
          <p:cNvGrpSpPr/>
          <p:nvPr/>
        </p:nvGrpSpPr>
        <p:grpSpPr>
          <a:xfrm rot="10800000"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2824" name="Google Shape;2824;p21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21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21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21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21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21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21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21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21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21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21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21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21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21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21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21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21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21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2" name="Google Shape;2842;p21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2843" name="Google Shape;2843;p21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21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21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21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21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21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21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21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21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21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21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4" name="Google Shape;2854;p21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21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21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21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21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21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21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21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21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3" name="Google Shape;2863;p21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2864" name="Google Shape;2864;p21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21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21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21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8" name="Google Shape;2868;p21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2869" name="Google Shape;2869;p2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870" name="Google Shape;2870;p2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1" name="Google Shape;2871;p2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2" name="Google Shape;2872;p2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3" name="Google Shape;2873;p2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4" name="Google Shape;2874;p2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5" name="Google Shape;2875;p2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6" name="Google Shape;2876;p2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7" name="Google Shape;2877;p2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8" name="Google Shape;2878;p2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9" name="Google Shape;2879;p2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0" name="Google Shape;2880;p2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81" name="Google Shape;2881;p2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2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2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2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2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2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2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88" name="Google Shape;2888;p21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21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21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21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21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21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21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21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21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21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21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9" name="Google Shape;2899;p21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2900" name="Google Shape;2900;p2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901" name="Google Shape;2901;p2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2" name="Google Shape;2902;p2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2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4" name="Google Shape;2904;p2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2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6" name="Google Shape;2906;p2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7" name="Google Shape;2907;p2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8" name="Google Shape;2908;p2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9" name="Google Shape;2909;p2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0" name="Google Shape;2910;p2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1" name="Google Shape;2911;p2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12" name="Google Shape;2912;p2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2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2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2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2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2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2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9" name="Google Shape;2919;p21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2920" name="Google Shape;2920;p2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921" name="Google Shape;2921;p2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2" name="Google Shape;2922;p2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3" name="Google Shape;2923;p2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4" name="Google Shape;2924;p2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5" name="Google Shape;2925;p2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6" name="Google Shape;2926;p2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7" name="Google Shape;2927;p2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8" name="Google Shape;2928;p2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9" name="Google Shape;2929;p2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0" name="Google Shape;2930;p2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1" name="Google Shape;2931;p2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32" name="Google Shape;2932;p2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2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2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2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2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2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2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39" name="Google Shape;2939;p21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21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21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2" name="Google Shape;2942;p21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2943" name="Google Shape;2943;p2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944" name="Google Shape;2944;p2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5" name="Google Shape;2945;p2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6" name="Google Shape;2946;p2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7" name="Google Shape;2947;p2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8" name="Google Shape;2948;p2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9" name="Google Shape;2949;p2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0" name="Google Shape;2950;p2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1" name="Google Shape;2951;p2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2" name="Google Shape;2952;p2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3" name="Google Shape;2953;p2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4" name="Google Shape;2954;p2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55" name="Google Shape;2955;p2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2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2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2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2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2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1" name="Google Shape;2961;p21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21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21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4" name="Google Shape;2964;p21"/>
          <p:cNvGrpSpPr/>
          <p:nvPr/>
        </p:nvGrpSpPr>
        <p:grpSpPr>
          <a:xfrm>
            <a:off x="8367672" y="2637340"/>
            <a:ext cx="538351" cy="538585"/>
            <a:chOff x="-5556900" y="4319200"/>
            <a:chExt cx="1376154" cy="1376750"/>
          </a:xfrm>
        </p:grpSpPr>
        <p:sp>
          <p:nvSpPr>
            <p:cNvPr id="2965" name="Google Shape;2965;p21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21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21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21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21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21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21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21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21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21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5" name="Google Shape;2975;p21"/>
          <p:cNvGrpSpPr/>
          <p:nvPr/>
        </p:nvGrpSpPr>
        <p:grpSpPr>
          <a:xfrm>
            <a:off x="7653707" y="4650021"/>
            <a:ext cx="1292549" cy="1283408"/>
            <a:chOff x="-3584373" y="4504475"/>
            <a:chExt cx="1013366" cy="1006200"/>
          </a:xfrm>
        </p:grpSpPr>
        <p:sp>
          <p:nvSpPr>
            <p:cNvPr id="2976" name="Google Shape;2976;p21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21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21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21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21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21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21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21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21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21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21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21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21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21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21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21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21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21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21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21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21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21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21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21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0" name="Google Shape;3000;p21"/>
          <p:cNvGrpSpPr/>
          <p:nvPr/>
        </p:nvGrpSpPr>
        <p:grpSpPr>
          <a:xfrm>
            <a:off x="153200" y="2949847"/>
            <a:ext cx="775153" cy="404582"/>
            <a:chOff x="-10341600" y="149539"/>
            <a:chExt cx="2852973" cy="1489076"/>
          </a:xfrm>
        </p:grpSpPr>
        <p:sp>
          <p:nvSpPr>
            <p:cNvPr id="3001" name="Google Shape;3001;p21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21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21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21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5" name="Google Shape;3005;p21"/>
          <p:cNvGrpSpPr/>
          <p:nvPr/>
        </p:nvGrpSpPr>
        <p:grpSpPr>
          <a:xfrm>
            <a:off x="8946243" y="2596877"/>
            <a:ext cx="197748" cy="197748"/>
            <a:chOff x="-6226029" y="56300"/>
            <a:chExt cx="873830" cy="873830"/>
          </a:xfrm>
        </p:grpSpPr>
        <p:sp>
          <p:nvSpPr>
            <p:cNvPr id="3006" name="Google Shape;3006;p21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21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8" name="Google Shape;3008;p21"/>
          <p:cNvGrpSpPr/>
          <p:nvPr/>
        </p:nvGrpSpPr>
        <p:grpSpPr>
          <a:xfrm>
            <a:off x="8430768" y="2182177"/>
            <a:ext cx="197748" cy="197748"/>
            <a:chOff x="-6226029" y="56300"/>
            <a:chExt cx="873830" cy="873830"/>
          </a:xfrm>
        </p:grpSpPr>
        <p:sp>
          <p:nvSpPr>
            <p:cNvPr id="3009" name="Google Shape;3009;p21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21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1" name="Google Shape;3011;p21"/>
          <p:cNvGrpSpPr/>
          <p:nvPr/>
        </p:nvGrpSpPr>
        <p:grpSpPr>
          <a:xfrm>
            <a:off x="441893" y="3747952"/>
            <a:ext cx="197748" cy="197748"/>
            <a:chOff x="-6226029" y="56300"/>
            <a:chExt cx="873830" cy="873830"/>
          </a:xfrm>
        </p:grpSpPr>
        <p:sp>
          <p:nvSpPr>
            <p:cNvPr id="3012" name="Google Shape;3012;p21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21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3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3" name="Google Shape;320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04" name="Google Shape;3204;p23"/>
          <p:cNvSpPr txBox="1">
            <a:spLocks noGrp="1"/>
          </p:cNvSpPr>
          <p:nvPr>
            <p:ph type="subTitle" idx="1"/>
          </p:nvPr>
        </p:nvSpPr>
        <p:spPr>
          <a:xfrm>
            <a:off x="4832078" y="1667625"/>
            <a:ext cx="3254100" cy="1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5" name="Google Shape;3205;p23"/>
          <p:cNvSpPr txBox="1">
            <a:spLocks noGrp="1"/>
          </p:cNvSpPr>
          <p:nvPr>
            <p:ph type="subTitle" idx="2"/>
          </p:nvPr>
        </p:nvSpPr>
        <p:spPr>
          <a:xfrm>
            <a:off x="1057900" y="1667625"/>
            <a:ext cx="3254100" cy="1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06" name="Google Shape;3206;p23"/>
          <p:cNvGrpSpPr/>
          <p:nvPr/>
        </p:nvGrpSpPr>
        <p:grpSpPr>
          <a:xfrm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3207" name="Google Shape;3207;p23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3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3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3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3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3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3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3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3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3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3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3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3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3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3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3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3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3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5" name="Google Shape;3225;p23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3226" name="Google Shape;3226;p2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2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2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2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23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2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2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23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23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23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23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37" name="Google Shape;3237;p23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3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3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3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3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3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3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3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3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6" name="Google Shape;3246;p23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3247" name="Google Shape;3247;p23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23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23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23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1" name="Google Shape;3251;p23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3252" name="Google Shape;3252;p2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253" name="Google Shape;3253;p2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4" name="Google Shape;3254;p2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5" name="Google Shape;3255;p2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6" name="Google Shape;3256;p2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7" name="Google Shape;3257;p2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8" name="Google Shape;3258;p2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9" name="Google Shape;3259;p2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0" name="Google Shape;3260;p2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1" name="Google Shape;3261;p2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2" name="Google Shape;3262;p2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3" name="Google Shape;3263;p2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264" name="Google Shape;3264;p2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2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2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71" name="Google Shape;3271;p23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3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3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3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3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3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3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3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3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3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3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82" name="Google Shape;3282;p23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3283" name="Google Shape;3283;p2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284" name="Google Shape;3284;p2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5" name="Google Shape;3285;p2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6" name="Google Shape;3286;p2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7" name="Google Shape;3287;p2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8" name="Google Shape;3288;p2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9" name="Google Shape;3289;p2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0" name="Google Shape;3290;p2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1" name="Google Shape;3291;p2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2" name="Google Shape;3292;p2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3" name="Google Shape;3293;p2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4" name="Google Shape;3294;p2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295" name="Google Shape;3295;p2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2" name="Google Shape;3302;p23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3303" name="Google Shape;3303;p2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304" name="Google Shape;3304;p2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5" name="Google Shape;3305;p2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6" name="Google Shape;3306;p2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7" name="Google Shape;3307;p2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8" name="Google Shape;3308;p2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9" name="Google Shape;3309;p2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0" name="Google Shape;3310;p2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1" name="Google Shape;3311;p2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2" name="Google Shape;3312;p2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3" name="Google Shape;3313;p2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4" name="Google Shape;3314;p2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15" name="Google Shape;3315;p2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2" name="Google Shape;3322;p23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3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3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25" name="Google Shape;3325;p23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3326" name="Google Shape;3326;p2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327" name="Google Shape;3327;p2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8" name="Google Shape;3328;p2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9" name="Google Shape;3329;p2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0" name="Google Shape;3330;p2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1" name="Google Shape;3331;p2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2" name="Google Shape;3332;p2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3" name="Google Shape;3333;p2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4" name="Google Shape;3334;p2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5" name="Google Shape;3335;p2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6" name="Google Shape;3336;p2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7" name="Google Shape;3337;p2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38" name="Google Shape;3338;p2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44" name="Google Shape;3344;p23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3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3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7" name="Google Shape;3347;p23"/>
          <p:cNvGrpSpPr/>
          <p:nvPr/>
        </p:nvGrpSpPr>
        <p:grpSpPr>
          <a:xfrm>
            <a:off x="713234" y="4604008"/>
            <a:ext cx="818399" cy="818753"/>
            <a:chOff x="-5556900" y="4319200"/>
            <a:chExt cx="1376154" cy="1376750"/>
          </a:xfrm>
        </p:grpSpPr>
        <p:sp>
          <p:nvSpPr>
            <p:cNvPr id="3348" name="Google Shape;3348;p23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3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3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3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23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23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3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3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23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23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8" name="Google Shape;3358;p23"/>
          <p:cNvGrpSpPr/>
          <p:nvPr/>
        </p:nvGrpSpPr>
        <p:grpSpPr>
          <a:xfrm>
            <a:off x="7581290" y="4603991"/>
            <a:ext cx="907123" cy="907123"/>
            <a:chOff x="-6226029" y="56300"/>
            <a:chExt cx="873830" cy="873830"/>
          </a:xfrm>
        </p:grpSpPr>
        <p:sp>
          <p:nvSpPr>
            <p:cNvPr id="3359" name="Google Shape;3359;p23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23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1" name="Google Shape;3361;p23"/>
          <p:cNvGrpSpPr/>
          <p:nvPr/>
        </p:nvGrpSpPr>
        <p:grpSpPr>
          <a:xfrm>
            <a:off x="3947389" y="4191640"/>
            <a:ext cx="958644" cy="951865"/>
            <a:chOff x="-3584373" y="4504475"/>
            <a:chExt cx="1013366" cy="1006200"/>
          </a:xfrm>
        </p:grpSpPr>
        <p:sp>
          <p:nvSpPr>
            <p:cNvPr id="3362" name="Google Shape;3362;p23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23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23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23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23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23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23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23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23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23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23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23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23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23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23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23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23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23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23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23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23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23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23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23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7" name="Google Shape;3557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58" name="Google Shape;3558;p25"/>
          <p:cNvSpPr txBox="1">
            <a:spLocks noGrp="1"/>
          </p:cNvSpPr>
          <p:nvPr>
            <p:ph type="subTitle" idx="1"/>
          </p:nvPr>
        </p:nvSpPr>
        <p:spPr>
          <a:xfrm>
            <a:off x="93762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9" name="Google Shape;3559;p25"/>
          <p:cNvSpPr txBox="1">
            <a:spLocks noGrp="1"/>
          </p:cNvSpPr>
          <p:nvPr>
            <p:ph type="subTitle" idx="2"/>
          </p:nvPr>
        </p:nvSpPr>
        <p:spPr>
          <a:xfrm>
            <a:off x="3484347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0" name="Google Shape;3560;p25"/>
          <p:cNvSpPr txBox="1">
            <a:spLocks noGrp="1"/>
          </p:cNvSpPr>
          <p:nvPr>
            <p:ph type="subTitle" idx="3"/>
          </p:nvPr>
        </p:nvSpPr>
        <p:spPr>
          <a:xfrm>
            <a:off x="603107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1" name="Google Shape;3561;p25"/>
          <p:cNvSpPr txBox="1">
            <a:spLocks noGrp="1"/>
          </p:cNvSpPr>
          <p:nvPr>
            <p:ph type="subTitle" idx="4"/>
          </p:nvPr>
        </p:nvSpPr>
        <p:spPr>
          <a:xfrm>
            <a:off x="937625" y="2559640"/>
            <a:ext cx="21753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62" name="Google Shape;3562;p25"/>
          <p:cNvSpPr txBox="1">
            <a:spLocks noGrp="1"/>
          </p:cNvSpPr>
          <p:nvPr>
            <p:ph type="subTitle" idx="5"/>
          </p:nvPr>
        </p:nvSpPr>
        <p:spPr>
          <a:xfrm>
            <a:off x="3484350" y="2559640"/>
            <a:ext cx="21753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63" name="Google Shape;3563;p25"/>
          <p:cNvSpPr txBox="1">
            <a:spLocks noGrp="1"/>
          </p:cNvSpPr>
          <p:nvPr>
            <p:ph type="subTitle" idx="6"/>
          </p:nvPr>
        </p:nvSpPr>
        <p:spPr>
          <a:xfrm>
            <a:off x="6031075" y="2559640"/>
            <a:ext cx="21753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564" name="Google Shape;3564;p25"/>
          <p:cNvGrpSpPr/>
          <p:nvPr/>
        </p:nvGrpSpPr>
        <p:grpSpPr>
          <a:xfrm rot="10800000"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3565" name="Google Shape;3565;p25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5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5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5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5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5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5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5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5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5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5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5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5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5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5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5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5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5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83" name="Google Shape;3583;p25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3584" name="Google Shape;3584;p25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25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25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25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25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25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25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25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25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25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25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95" name="Google Shape;3595;p25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5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5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5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5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5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5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5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5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04" name="Google Shape;3604;p25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3605" name="Google Shape;3605;p25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25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25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25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09" name="Google Shape;3609;p25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3610" name="Google Shape;3610;p2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611" name="Google Shape;3611;p2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2" name="Google Shape;3612;p2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3" name="Google Shape;3613;p2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4" name="Google Shape;3614;p2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5" name="Google Shape;3615;p2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6" name="Google Shape;3616;p2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7" name="Google Shape;3617;p2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8" name="Google Shape;3618;p2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9" name="Google Shape;3619;p2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0" name="Google Shape;3620;p2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1" name="Google Shape;3621;p2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22" name="Google Shape;3622;p2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2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25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2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2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2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2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29" name="Google Shape;3629;p25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5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5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5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5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5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5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5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5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5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5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40" name="Google Shape;3640;p25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3641" name="Google Shape;3641;p2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642" name="Google Shape;3642;p2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2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2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2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2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7" name="Google Shape;3647;p2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8" name="Google Shape;3648;p2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9" name="Google Shape;3649;p2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0" name="Google Shape;3650;p2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1" name="Google Shape;3651;p2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2" name="Google Shape;3652;p2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53" name="Google Shape;3653;p2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2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25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2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2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2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2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60" name="Google Shape;3660;p25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3661" name="Google Shape;3661;p2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662" name="Google Shape;3662;p2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2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4" name="Google Shape;3664;p2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5" name="Google Shape;3665;p2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6" name="Google Shape;3666;p2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7" name="Google Shape;3667;p2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8" name="Google Shape;3668;p2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9" name="Google Shape;3669;p2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0" name="Google Shape;3670;p2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1" name="Google Shape;3671;p2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2" name="Google Shape;3672;p2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73" name="Google Shape;3673;p2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2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25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2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2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2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2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0" name="Google Shape;3680;p25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5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5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3" name="Google Shape;3683;p25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3684" name="Google Shape;3684;p25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3685" name="Google Shape;3685;p25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6" name="Google Shape;3686;p25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7" name="Google Shape;3687;p25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8" name="Google Shape;3688;p25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9" name="Google Shape;3689;p25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0" name="Google Shape;3690;p25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1" name="Google Shape;3691;p25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2" name="Google Shape;3692;p25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3" name="Google Shape;3693;p25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4" name="Google Shape;3694;p25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5" name="Google Shape;3695;p25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96" name="Google Shape;3696;p25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25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25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25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25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25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02" name="Google Shape;3702;p25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5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5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5" name="Google Shape;3705;p25"/>
          <p:cNvGrpSpPr/>
          <p:nvPr/>
        </p:nvGrpSpPr>
        <p:grpSpPr>
          <a:xfrm>
            <a:off x="8418301" y="4603990"/>
            <a:ext cx="958644" cy="951865"/>
            <a:chOff x="-3584373" y="4504475"/>
            <a:chExt cx="1013366" cy="1006200"/>
          </a:xfrm>
        </p:grpSpPr>
        <p:sp>
          <p:nvSpPr>
            <p:cNvPr id="3706" name="Google Shape;3706;p25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5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5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5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5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5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5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5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5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5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5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5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5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5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5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5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5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5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5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5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5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5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5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5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0" name="Google Shape;3730;p25"/>
          <p:cNvGrpSpPr/>
          <p:nvPr/>
        </p:nvGrpSpPr>
        <p:grpSpPr>
          <a:xfrm>
            <a:off x="-187135" y="4508741"/>
            <a:ext cx="907123" cy="907123"/>
            <a:chOff x="-6226029" y="56300"/>
            <a:chExt cx="873830" cy="873830"/>
          </a:xfrm>
        </p:grpSpPr>
        <p:sp>
          <p:nvSpPr>
            <p:cNvPr id="3731" name="Google Shape;3731;p25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5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3" name="Google Shape;3733;p25"/>
          <p:cNvGrpSpPr/>
          <p:nvPr/>
        </p:nvGrpSpPr>
        <p:grpSpPr>
          <a:xfrm>
            <a:off x="8488434" y="-279242"/>
            <a:ext cx="818399" cy="818753"/>
            <a:chOff x="-5556900" y="4319200"/>
            <a:chExt cx="1376154" cy="1376750"/>
          </a:xfrm>
        </p:grpSpPr>
        <p:sp>
          <p:nvSpPr>
            <p:cNvPr id="3734" name="Google Shape;3734;p25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5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5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5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5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5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5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5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5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5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4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6" name="Google Shape;4426;p30"/>
          <p:cNvSpPr txBox="1">
            <a:spLocks noGrp="1"/>
          </p:cNvSpPr>
          <p:nvPr>
            <p:ph type="title"/>
          </p:nvPr>
        </p:nvSpPr>
        <p:spPr>
          <a:xfrm>
            <a:off x="713417" y="677525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27" name="Google Shape;4427;p30"/>
          <p:cNvSpPr txBox="1">
            <a:spLocks noGrp="1"/>
          </p:cNvSpPr>
          <p:nvPr>
            <p:ph type="subTitle" idx="1"/>
          </p:nvPr>
        </p:nvSpPr>
        <p:spPr>
          <a:xfrm>
            <a:off x="713375" y="1841450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8" name="Google Shape;4428;p30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Arimo"/>
                <a:ea typeface="Arimo"/>
                <a:cs typeface="Arimo"/>
                <a:sym typeface="Arimo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endParaRPr sz="1200" b="1" u="sng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4429" name="Google Shape;4429;p30"/>
          <p:cNvGrpSpPr/>
          <p:nvPr/>
        </p:nvGrpSpPr>
        <p:grpSpPr>
          <a:xfrm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4430" name="Google Shape;4430;p30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0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0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0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0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0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0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0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0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0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0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30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30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30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30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30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30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30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8" name="Google Shape;4448;p30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4449" name="Google Shape;4449;p30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30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30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30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30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30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30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30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30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30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30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60" name="Google Shape;4460;p30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30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30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30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30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30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30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30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30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9" name="Google Shape;4469;p30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4470" name="Google Shape;4470;p30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30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30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30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4" name="Google Shape;4474;p30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4475" name="Google Shape;4475;p30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476" name="Google Shape;4476;p30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4477;p30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8" name="Google Shape;4478;p30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9" name="Google Shape;4479;p30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30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1" name="Google Shape;4481;p30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30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30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30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30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30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87" name="Google Shape;4487;p30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30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30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30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30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30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30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94" name="Google Shape;4494;p30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30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0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30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30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30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30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0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30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30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30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05" name="Google Shape;4505;p30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4506" name="Google Shape;4506;p30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507" name="Google Shape;4507;p30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8" name="Google Shape;4508;p30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9" name="Google Shape;4509;p30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0" name="Google Shape;4510;p30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1" name="Google Shape;4511;p30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2" name="Google Shape;4512;p30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3" name="Google Shape;4513;p30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4" name="Google Shape;4514;p30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5" name="Google Shape;4515;p30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6" name="Google Shape;4516;p30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7" name="Google Shape;4517;p30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18" name="Google Shape;4518;p30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30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30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30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30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30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30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5" name="Google Shape;4525;p30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4526" name="Google Shape;4526;p30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527" name="Google Shape;4527;p30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30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30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30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1" name="Google Shape;4531;p30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2" name="Google Shape;4532;p30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3" name="Google Shape;4533;p30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30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5" name="Google Shape;4535;p30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6" name="Google Shape;4536;p30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30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38" name="Google Shape;4538;p30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30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30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30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30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30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30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45" name="Google Shape;4545;p30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0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0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48" name="Google Shape;4548;p30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4549" name="Google Shape;4549;p30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550" name="Google Shape;4550;p30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1" name="Google Shape;4551;p30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2" name="Google Shape;4552;p30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30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30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30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30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7" name="Google Shape;4557;p30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8" name="Google Shape;4558;p30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9" name="Google Shape;4559;p30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0" name="Google Shape;4560;p30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61" name="Google Shape;4561;p30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30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30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30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30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30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67" name="Google Shape;4567;p30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30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30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0" name="Google Shape;4570;p30"/>
          <p:cNvGrpSpPr/>
          <p:nvPr/>
        </p:nvGrpSpPr>
        <p:grpSpPr>
          <a:xfrm>
            <a:off x="7751675" y="134930"/>
            <a:ext cx="775153" cy="404582"/>
            <a:chOff x="-10341600" y="149539"/>
            <a:chExt cx="2852973" cy="1489076"/>
          </a:xfrm>
        </p:grpSpPr>
        <p:sp>
          <p:nvSpPr>
            <p:cNvPr id="4571" name="Google Shape;4571;p30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30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30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30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5" name="Google Shape;4575;p30"/>
          <p:cNvGrpSpPr/>
          <p:nvPr/>
        </p:nvGrpSpPr>
        <p:grpSpPr>
          <a:xfrm>
            <a:off x="0" y="2369467"/>
            <a:ext cx="775153" cy="404582"/>
            <a:chOff x="-10341600" y="149539"/>
            <a:chExt cx="2852973" cy="1489076"/>
          </a:xfrm>
        </p:grpSpPr>
        <p:sp>
          <p:nvSpPr>
            <p:cNvPr id="4576" name="Google Shape;4576;p30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30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30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30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0" name="Google Shape;4580;p30"/>
          <p:cNvGrpSpPr/>
          <p:nvPr/>
        </p:nvGrpSpPr>
        <p:grpSpPr>
          <a:xfrm>
            <a:off x="7751675" y="4696805"/>
            <a:ext cx="775153" cy="404582"/>
            <a:chOff x="-10341600" y="149539"/>
            <a:chExt cx="2852973" cy="1489076"/>
          </a:xfrm>
        </p:grpSpPr>
        <p:sp>
          <p:nvSpPr>
            <p:cNvPr id="4581" name="Google Shape;4581;p30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30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30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30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6" name="Google Shape;4586;p31"/>
          <p:cNvGrpSpPr/>
          <p:nvPr/>
        </p:nvGrpSpPr>
        <p:grpSpPr>
          <a:xfrm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4587" name="Google Shape;4587;p31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31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31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31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31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31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31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31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31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31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31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31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31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31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31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31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31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31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05" name="Google Shape;4605;p31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4606" name="Google Shape;4606;p31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31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31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31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31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31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31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31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31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31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31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17" name="Google Shape;4617;p31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31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31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31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31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31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31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31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31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6" name="Google Shape;4626;p31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4627" name="Google Shape;4627;p31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31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31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31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31" name="Google Shape;4631;p31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4632" name="Google Shape;4632;p3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633" name="Google Shape;4633;p3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4" name="Google Shape;4634;p3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5" name="Google Shape;4635;p3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6" name="Google Shape;4636;p3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7" name="Google Shape;4637;p3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8" name="Google Shape;4638;p3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9" name="Google Shape;4639;p3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0" name="Google Shape;4640;p3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1" name="Google Shape;4641;p3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2" name="Google Shape;4642;p3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3" name="Google Shape;4643;p3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44" name="Google Shape;4644;p3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3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3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3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3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3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3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51" name="Google Shape;4651;p31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31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31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31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31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31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31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31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31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31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31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62" name="Google Shape;4662;p31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4663" name="Google Shape;4663;p3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664" name="Google Shape;4664;p3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5" name="Google Shape;4665;p3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6" name="Google Shape;4666;p3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7" name="Google Shape;4667;p3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8" name="Google Shape;4668;p3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9" name="Google Shape;4669;p3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0" name="Google Shape;4670;p3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1" name="Google Shape;4671;p3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2" name="Google Shape;4672;p3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3" name="Google Shape;4673;p3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4" name="Google Shape;4674;p3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75" name="Google Shape;4675;p3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3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3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3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3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3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3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82" name="Google Shape;4682;p31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4683" name="Google Shape;4683;p3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684" name="Google Shape;4684;p3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5" name="Google Shape;4685;p3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6" name="Google Shape;4686;p3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7" name="Google Shape;4687;p3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8" name="Google Shape;4688;p3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9" name="Google Shape;4689;p3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0" name="Google Shape;4690;p3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1" name="Google Shape;4691;p3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2" name="Google Shape;4692;p3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3" name="Google Shape;4693;p3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4" name="Google Shape;4694;p3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95" name="Google Shape;4695;p3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3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31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3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3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3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3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02" name="Google Shape;4702;p31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31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31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05" name="Google Shape;4705;p31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4706" name="Google Shape;4706;p31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707" name="Google Shape;4707;p31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8" name="Google Shape;4708;p31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9" name="Google Shape;4709;p31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0" name="Google Shape;4710;p31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1" name="Google Shape;4711;p31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2" name="Google Shape;4712;p31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3" name="Google Shape;4713;p31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4" name="Google Shape;4714;p31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5" name="Google Shape;4715;p31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6" name="Google Shape;4716;p31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7" name="Google Shape;4717;p31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18" name="Google Shape;4718;p31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31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31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31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31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31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24" name="Google Shape;4724;p31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31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31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7" name="Google Shape;4727;p31"/>
          <p:cNvGrpSpPr/>
          <p:nvPr/>
        </p:nvGrpSpPr>
        <p:grpSpPr>
          <a:xfrm>
            <a:off x="-74228" y="3004242"/>
            <a:ext cx="3219204" cy="1887441"/>
            <a:chOff x="3608286" y="1168464"/>
            <a:chExt cx="6805928" cy="3990361"/>
          </a:xfrm>
        </p:grpSpPr>
        <p:sp>
          <p:nvSpPr>
            <p:cNvPr id="4728" name="Google Shape;4728;p31"/>
            <p:cNvSpPr/>
            <p:nvPr/>
          </p:nvSpPr>
          <p:spPr>
            <a:xfrm>
              <a:off x="4684403" y="1737465"/>
              <a:ext cx="4610766" cy="2708216"/>
            </a:xfrm>
            <a:custGeom>
              <a:avLst/>
              <a:gdLst/>
              <a:ahLst/>
              <a:cxnLst/>
              <a:rect l="l" t="t" r="r" b="b"/>
              <a:pathLst>
                <a:path w="56222" h="33023" extrusionOk="0">
                  <a:moveTo>
                    <a:pt x="37437" y="0"/>
                  </a:moveTo>
                  <a:lnTo>
                    <a:pt x="37437" y="0"/>
                  </a:lnTo>
                  <a:cubicBezTo>
                    <a:pt x="27358" y="2547"/>
                    <a:pt x="16745" y="8172"/>
                    <a:pt x="12917" y="14322"/>
                  </a:cubicBezTo>
                  <a:cubicBezTo>
                    <a:pt x="10414" y="18220"/>
                    <a:pt x="12116" y="21785"/>
                    <a:pt x="17837" y="21785"/>
                  </a:cubicBezTo>
                  <a:cubicBezTo>
                    <a:pt x="18712" y="21785"/>
                    <a:pt x="19681" y="21701"/>
                    <a:pt x="20743" y="21523"/>
                  </a:cubicBezTo>
                  <a:cubicBezTo>
                    <a:pt x="23781" y="21031"/>
                    <a:pt x="25772" y="19800"/>
                    <a:pt x="27381" y="18337"/>
                  </a:cubicBezTo>
                  <a:lnTo>
                    <a:pt x="27381" y="18337"/>
                  </a:lnTo>
                  <a:cubicBezTo>
                    <a:pt x="27381" y="18339"/>
                    <a:pt x="27379" y="18340"/>
                    <a:pt x="27379" y="18341"/>
                  </a:cubicBezTo>
                  <a:cubicBezTo>
                    <a:pt x="25685" y="20987"/>
                    <a:pt x="21814" y="22159"/>
                    <a:pt x="21442" y="22266"/>
                  </a:cubicBezTo>
                  <a:cubicBezTo>
                    <a:pt x="19730" y="22688"/>
                    <a:pt x="18083" y="22885"/>
                    <a:pt x="16596" y="22885"/>
                  </a:cubicBezTo>
                  <a:cubicBezTo>
                    <a:pt x="14566" y="22885"/>
                    <a:pt x="12835" y="22518"/>
                    <a:pt x="11641" y="21859"/>
                  </a:cubicBezTo>
                  <a:cubicBezTo>
                    <a:pt x="9157" y="20336"/>
                    <a:pt x="8797" y="17752"/>
                    <a:pt x="10036" y="14956"/>
                  </a:cubicBezTo>
                  <a:lnTo>
                    <a:pt x="10036" y="14956"/>
                  </a:lnTo>
                  <a:cubicBezTo>
                    <a:pt x="7672" y="19220"/>
                    <a:pt x="9833" y="23137"/>
                    <a:pt x="16543" y="23137"/>
                  </a:cubicBezTo>
                  <a:cubicBezTo>
                    <a:pt x="17372" y="23137"/>
                    <a:pt x="18269" y="23078"/>
                    <a:pt x="19236" y="22951"/>
                  </a:cubicBezTo>
                  <a:cubicBezTo>
                    <a:pt x="23040" y="22468"/>
                    <a:pt x="27456" y="20432"/>
                    <a:pt x="28560" y="18165"/>
                  </a:cubicBezTo>
                  <a:cubicBezTo>
                    <a:pt x="28561" y="18167"/>
                    <a:pt x="28561" y="18169"/>
                    <a:pt x="28562" y="18170"/>
                  </a:cubicBezTo>
                  <a:cubicBezTo>
                    <a:pt x="28748" y="19934"/>
                    <a:pt x="26167" y="21456"/>
                    <a:pt x="26032" y="21534"/>
                  </a:cubicBezTo>
                  <a:cubicBezTo>
                    <a:pt x="24090" y="22567"/>
                    <a:pt x="21925" y="23344"/>
                    <a:pt x="19802" y="23828"/>
                  </a:cubicBezTo>
                  <a:cubicBezTo>
                    <a:pt x="17971" y="24222"/>
                    <a:pt x="16256" y="24412"/>
                    <a:pt x="14714" y="24412"/>
                  </a:cubicBezTo>
                  <a:cubicBezTo>
                    <a:pt x="11865" y="24412"/>
                    <a:pt x="9609" y="23763"/>
                    <a:pt x="8304" y="22555"/>
                  </a:cubicBezTo>
                  <a:cubicBezTo>
                    <a:pt x="4286" y="18831"/>
                    <a:pt x="8165" y="12174"/>
                    <a:pt x="15738" y="6753"/>
                  </a:cubicBezTo>
                  <a:lnTo>
                    <a:pt x="15738" y="6753"/>
                  </a:lnTo>
                  <a:cubicBezTo>
                    <a:pt x="8023" y="12117"/>
                    <a:pt x="3880" y="18710"/>
                    <a:pt x="7601" y="22598"/>
                  </a:cubicBezTo>
                  <a:cubicBezTo>
                    <a:pt x="8997" y="24037"/>
                    <a:pt x="11602" y="24890"/>
                    <a:pt x="14900" y="24890"/>
                  </a:cubicBezTo>
                  <a:cubicBezTo>
                    <a:pt x="17097" y="24890"/>
                    <a:pt x="19601" y="24511"/>
                    <a:pt x="22260" y="23676"/>
                  </a:cubicBezTo>
                  <a:cubicBezTo>
                    <a:pt x="24718" y="22871"/>
                    <a:pt x="26946" y="21773"/>
                    <a:pt x="28699" y="20362"/>
                  </a:cubicBezTo>
                  <a:cubicBezTo>
                    <a:pt x="29910" y="19311"/>
                    <a:pt x="30141" y="18497"/>
                    <a:pt x="29938" y="17791"/>
                  </a:cubicBezTo>
                  <a:lnTo>
                    <a:pt x="29938" y="17791"/>
                  </a:lnTo>
                  <a:cubicBezTo>
                    <a:pt x="31072" y="18477"/>
                    <a:pt x="29964" y="20001"/>
                    <a:pt x="28525" y="21187"/>
                  </a:cubicBezTo>
                  <a:cubicBezTo>
                    <a:pt x="26598" y="22771"/>
                    <a:pt x="24176" y="23997"/>
                    <a:pt x="21490" y="24831"/>
                  </a:cubicBezTo>
                  <a:cubicBezTo>
                    <a:pt x="18487" y="25750"/>
                    <a:pt x="15679" y="26146"/>
                    <a:pt x="13188" y="26146"/>
                  </a:cubicBezTo>
                  <a:cubicBezTo>
                    <a:pt x="10145" y="26146"/>
                    <a:pt x="7576" y="25555"/>
                    <a:pt x="5708" y="24606"/>
                  </a:cubicBezTo>
                  <a:lnTo>
                    <a:pt x="5708" y="24606"/>
                  </a:lnTo>
                  <a:cubicBezTo>
                    <a:pt x="7528" y="25672"/>
                    <a:pt x="10216" y="26313"/>
                    <a:pt x="13408" y="26313"/>
                  </a:cubicBezTo>
                  <a:cubicBezTo>
                    <a:pt x="16392" y="26313"/>
                    <a:pt x="19816" y="25753"/>
                    <a:pt x="23386" y="24454"/>
                  </a:cubicBezTo>
                  <a:cubicBezTo>
                    <a:pt x="28039" y="22780"/>
                    <a:pt x="32860" y="19306"/>
                    <a:pt x="31903" y="17052"/>
                  </a:cubicBezTo>
                  <a:cubicBezTo>
                    <a:pt x="31898" y="17042"/>
                    <a:pt x="31891" y="17033"/>
                    <a:pt x="31886" y="17023"/>
                  </a:cubicBezTo>
                  <a:lnTo>
                    <a:pt x="31886" y="17023"/>
                  </a:lnTo>
                  <a:cubicBezTo>
                    <a:pt x="31888" y="17025"/>
                    <a:pt x="31892" y="17025"/>
                    <a:pt x="31896" y="17026"/>
                  </a:cubicBezTo>
                  <a:cubicBezTo>
                    <a:pt x="32021" y="17077"/>
                    <a:pt x="33579" y="17752"/>
                    <a:pt x="32367" y="19649"/>
                  </a:cubicBezTo>
                  <a:lnTo>
                    <a:pt x="32366" y="19649"/>
                  </a:lnTo>
                  <a:cubicBezTo>
                    <a:pt x="32321" y="19715"/>
                    <a:pt x="32276" y="19778"/>
                    <a:pt x="32229" y="19842"/>
                  </a:cubicBezTo>
                  <a:cubicBezTo>
                    <a:pt x="31825" y="20400"/>
                    <a:pt x="31260" y="20958"/>
                    <a:pt x="30601" y="21502"/>
                  </a:cubicBezTo>
                  <a:cubicBezTo>
                    <a:pt x="29933" y="22053"/>
                    <a:pt x="29180" y="22593"/>
                    <a:pt x="28375" y="23105"/>
                  </a:cubicBezTo>
                  <a:cubicBezTo>
                    <a:pt x="27583" y="23610"/>
                    <a:pt x="26731" y="24089"/>
                    <a:pt x="25829" y="24522"/>
                  </a:cubicBezTo>
                  <a:cubicBezTo>
                    <a:pt x="25376" y="24740"/>
                    <a:pt x="24914" y="24946"/>
                    <a:pt x="24447" y="25144"/>
                  </a:cubicBezTo>
                  <a:cubicBezTo>
                    <a:pt x="23981" y="25342"/>
                    <a:pt x="23499" y="25555"/>
                    <a:pt x="23021" y="25730"/>
                  </a:cubicBezTo>
                  <a:cubicBezTo>
                    <a:pt x="19166" y="27129"/>
                    <a:pt x="15393" y="27744"/>
                    <a:pt x="12084" y="27744"/>
                  </a:cubicBezTo>
                  <a:cubicBezTo>
                    <a:pt x="9774" y="27744"/>
                    <a:pt x="7690" y="27444"/>
                    <a:pt x="5961" y="26902"/>
                  </a:cubicBezTo>
                  <a:cubicBezTo>
                    <a:pt x="1984" y="25552"/>
                    <a:pt x="166" y="22913"/>
                    <a:pt x="419" y="19722"/>
                  </a:cubicBezTo>
                  <a:lnTo>
                    <a:pt x="419" y="19722"/>
                  </a:lnTo>
                  <a:cubicBezTo>
                    <a:pt x="0" y="24278"/>
                    <a:pt x="3746" y="28045"/>
                    <a:pt x="11693" y="28045"/>
                  </a:cubicBezTo>
                  <a:cubicBezTo>
                    <a:pt x="12775" y="28045"/>
                    <a:pt x="13934" y="27975"/>
                    <a:pt x="15172" y="27828"/>
                  </a:cubicBezTo>
                  <a:cubicBezTo>
                    <a:pt x="21742" y="27127"/>
                    <a:pt x="30186" y="24047"/>
                    <a:pt x="33193" y="19561"/>
                  </a:cubicBezTo>
                  <a:cubicBezTo>
                    <a:pt x="34488" y="17641"/>
                    <a:pt x="33721" y="16583"/>
                    <a:pt x="31966" y="16114"/>
                  </a:cubicBezTo>
                  <a:cubicBezTo>
                    <a:pt x="32483" y="16015"/>
                    <a:pt x="32938" y="15970"/>
                    <a:pt x="33335" y="15970"/>
                  </a:cubicBezTo>
                  <a:cubicBezTo>
                    <a:pt x="36241" y="15970"/>
                    <a:pt x="36038" y="18421"/>
                    <a:pt x="34442" y="20347"/>
                  </a:cubicBezTo>
                  <a:cubicBezTo>
                    <a:pt x="30504" y="24908"/>
                    <a:pt x="21833" y="28344"/>
                    <a:pt x="14790" y="29384"/>
                  </a:cubicBezTo>
                  <a:cubicBezTo>
                    <a:pt x="22467" y="28436"/>
                    <a:pt x="32487" y="24117"/>
                    <a:pt x="35546" y="19123"/>
                  </a:cubicBezTo>
                  <a:cubicBezTo>
                    <a:pt x="36490" y="17468"/>
                    <a:pt x="36308" y="16014"/>
                    <a:pt x="34619" y="15338"/>
                  </a:cubicBezTo>
                  <a:cubicBezTo>
                    <a:pt x="34518" y="15291"/>
                    <a:pt x="34405" y="15250"/>
                    <a:pt x="34286" y="15213"/>
                  </a:cubicBezTo>
                  <a:cubicBezTo>
                    <a:pt x="34400" y="15210"/>
                    <a:pt x="34511" y="15208"/>
                    <a:pt x="34620" y="15208"/>
                  </a:cubicBezTo>
                  <a:cubicBezTo>
                    <a:pt x="38960" y="15208"/>
                    <a:pt x="39224" y="18028"/>
                    <a:pt x="36624" y="20733"/>
                  </a:cubicBezTo>
                  <a:cubicBezTo>
                    <a:pt x="34207" y="23261"/>
                    <a:pt x="30718" y="25480"/>
                    <a:pt x="26593" y="27284"/>
                  </a:cubicBezTo>
                  <a:cubicBezTo>
                    <a:pt x="21175" y="29649"/>
                    <a:pt x="15515" y="30910"/>
                    <a:pt x="10544" y="31192"/>
                  </a:cubicBezTo>
                  <a:cubicBezTo>
                    <a:pt x="14071" y="31025"/>
                    <a:pt x="17964" y="30375"/>
                    <a:pt x="22011" y="29149"/>
                  </a:cubicBezTo>
                  <a:cubicBezTo>
                    <a:pt x="28139" y="27254"/>
                    <a:pt x="33928" y="24126"/>
                    <a:pt x="37132" y="20491"/>
                  </a:cubicBezTo>
                  <a:cubicBezTo>
                    <a:pt x="39722" y="17464"/>
                    <a:pt x="39940" y="14177"/>
                    <a:pt x="35476" y="13770"/>
                  </a:cubicBezTo>
                  <a:cubicBezTo>
                    <a:pt x="35335" y="13762"/>
                    <a:pt x="35191" y="13759"/>
                    <a:pt x="35044" y="13759"/>
                  </a:cubicBezTo>
                  <a:cubicBezTo>
                    <a:pt x="34988" y="13759"/>
                    <a:pt x="34931" y="13759"/>
                    <a:pt x="34874" y="13760"/>
                  </a:cubicBezTo>
                  <a:cubicBezTo>
                    <a:pt x="35489" y="13648"/>
                    <a:pt x="36079" y="13595"/>
                    <a:pt x="36633" y="13595"/>
                  </a:cubicBezTo>
                  <a:cubicBezTo>
                    <a:pt x="38917" y="13595"/>
                    <a:pt x="40579" y="14493"/>
                    <a:pt x="40790" y="15818"/>
                  </a:cubicBezTo>
                  <a:cubicBezTo>
                    <a:pt x="41278" y="18469"/>
                    <a:pt x="38547" y="21941"/>
                    <a:pt x="34334" y="24887"/>
                  </a:cubicBezTo>
                  <a:cubicBezTo>
                    <a:pt x="38423" y="22063"/>
                    <a:pt x="41270" y="18798"/>
                    <a:pt x="41247" y="16083"/>
                  </a:cubicBezTo>
                  <a:cubicBezTo>
                    <a:pt x="41241" y="14150"/>
                    <a:pt x="39453" y="12760"/>
                    <a:pt x="36199" y="12760"/>
                  </a:cubicBezTo>
                  <a:cubicBezTo>
                    <a:pt x="35616" y="12760"/>
                    <a:pt x="34987" y="12804"/>
                    <a:pt x="34313" y="12898"/>
                  </a:cubicBezTo>
                  <a:cubicBezTo>
                    <a:pt x="33564" y="13010"/>
                    <a:pt x="32793" y="13206"/>
                    <a:pt x="32046" y="13461"/>
                  </a:cubicBezTo>
                  <a:cubicBezTo>
                    <a:pt x="33550" y="12170"/>
                    <a:pt x="35943" y="11796"/>
                    <a:pt x="37960" y="11796"/>
                  </a:cubicBezTo>
                  <a:cubicBezTo>
                    <a:pt x="38487" y="11796"/>
                    <a:pt x="38988" y="11822"/>
                    <a:pt x="39442" y="11863"/>
                  </a:cubicBezTo>
                  <a:cubicBezTo>
                    <a:pt x="43820" y="12357"/>
                    <a:pt x="44478" y="15102"/>
                    <a:pt x="43170" y="18032"/>
                  </a:cubicBezTo>
                  <a:cubicBezTo>
                    <a:pt x="40168" y="24146"/>
                    <a:pt x="29116" y="30205"/>
                    <a:pt x="18898" y="33022"/>
                  </a:cubicBezTo>
                  <a:cubicBezTo>
                    <a:pt x="31663" y="29967"/>
                    <a:pt x="45621" y="20763"/>
                    <a:pt x="44176" y="14290"/>
                  </a:cubicBezTo>
                  <a:cubicBezTo>
                    <a:pt x="43792" y="12436"/>
                    <a:pt x="41421" y="11189"/>
                    <a:pt x="38092" y="11189"/>
                  </a:cubicBezTo>
                  <a:cubicBezTo>
                    <a:pt x="36166" y="11189"/>
                    <a:pt x="33920" y="11606"/>
                    <a:pt x="31553" y="12565"/>
                  </a:cubicBezTo>
                  <a:cubicBezTo>
                    <a:pt x="31021" y="12772"/>
                    <a:pt x="30513" y="13012"/>
                    <a:pt x="30042" y="13272"/>
                  </a:cubicBezTo>
                  <a:cubicBezTo>
                    <a:pt x="30151" y="13181"/>
                    <a:pt x="30266" y="13088"/>
                    <a:pt x="30394" y="12994"/>
                  </a:cubicBezTo>
                  <a:cubicBezTo>
                    <a:pt x="33085" y="10940"/>
                    <a:pt x="36559" y="10109"/>
                    <a:pt x="39463" y="10109"/>
                  </a:cubicBezTo>
                  <a:cubicBezTo>
                    <a:pt x="41194" y="10109"/>
                    <a:pt x="42722" y="10404"/>
                    <a:pt x="43760" y="10911"/>
                  </a:cubicBezTo>
                  <a:cubicBezTo>
                    <a:pt x="46682" y="12326"/>
                    <a:pt x="47289" y="14926"/>
                    <a:pt x="46209" y="17826"/>
                  </a:cubicBezTo>
                  <a:cubicBezTo>
                    <a:pt x="48283" y="13688"/>
                    <a:pt x="45801" y="9954"/>
                    <a:pt x="39313" y="9954"/>
                  </a:cubicBezTo>
                  <a:cubicBezTo>
                    <a:pt x="38263" y="9954"/>
                    <a:pt x="37109" y="10051"/>
                    <a:pt x="35852" y="10261"/>
                  </a:cubicBezTo>
                  <a:cubicBezTo>
                    <a:pt x="33041" y="10761"/>
                    <a:pt x="30163" y="12048"/>
                    <a:pt x="28253" y="13680"/>
                  </a:cubicBezTo>
                  <a:cubicBezTo>
                    <a:pt x="28077" y="13837"/>
                    <a:pt x="27917" y="13997"/>
                    <a:pt x="27771" y="14154"/>
                  </a:cubicBezTo>
                  <a:cubicBezTo>
                    <a:pt x="27881" y="13466"/>
                    <a:pt x="28471" y="12695"/>
                    <a:pt x="29530" y="11956"/>
                  </a:cubicBezTo>
                  <a:cubicBezTo>
                    <a:pt x="32669" y="9757"/>
                    <a:pt x="36848" y="8750"/>
                    <a:pt x="40275" y="8619"/>
                  </a:cubicBezTo>
                  <a:cubicBezTo>
                    <a:pt x="40656" y="8600"/>
                    <a:pt x="41024" y="8590"/>
                    <a:pt x="41380" y="8590"/>
                  </a:cubicBezTo>
                  <a:cubicBezTo>
                    <a:pt x="47833" y="8590"/>
                    <a:pt x="50165" y="11712"/>
                    <a:pt x="49295" y="15485"/>
                  </a:cubicBezTo>
                  <a:cubicBezTo>
                    <a:pt x="48515" y="18871"/>
                    <a:pt x="45452" y="22563"/>
                    <a:pt x="40859" y="26007"/>
                  </a:cubicBezTo>
                  <a:cubicBezTo>
                    <a:pt x="50153" y="19404"/>
                    <a:pt x="53480" y="10943"/>
                    <a:pt x="44562" y="8547"/>
                  </a:cubicBezTo>
                  <a:cubicBezTo>
                    <a:pt x="43574" y="8287"/>
                    <a:pt x="42452" y="8160"/>
                    <a:pt x="41232" y="8160"/>
                  </a:cubicBezTo>
                  <a:cubicBezTo>
                    <a:pt x="39174" y="8160"/>
                    <a:pt x="36836" y="8523"/>
                    <a:pt x="34389" y="9228"/>
                  </a:cubicBezTo>
                  <a:cubicBezTo>
                    <a:pt x="30720" y="10318"/>
                    <a:pt x="26896" y="12282"/>
                    <a:pt x="25673" y="14474"/>
                  </a:cubicBezTo>
                  <a:cubicBezTo>
                    <a:pt x="25577" y="14660"/>
                    <a:pt x="25508" y="14839"/>
                    <a:pt x="25463" y="15014"/>
                  </a:cubicBezTo>
                  <a:cubicBezTo>
                    <a:pt x="25438" y="14959"/>
                    <a:pt x="25416" y="14904"/>
                    <a:pt x="25396" y="14848"/>
                  </a:cubicBezTo>
                  <a:cubicBezTo>
                    <a:pt x="25343" y="14687"/>
                    <a:pt x="25320" y="14515"/>
                    <a:pt x="25324" y="14338"/>
                  </a:cubicBezTo>
                  <a:cubicBezTo>
                    <a:pt x="25328" y="14193"/>
                    <a:pt x="25348" y="14046"/>
                    <a:pt x="25387" y="13893"/>
                  </a:cubicBezTo>
                  <a:cubicBezTo>
                    <a:pt x="25518" y="13387"/>
                    <a:pt x="25895" y="12830"/>
                    <a:pt x="26523" y="12295"/>
                  </a:cubicBezTo>
                  <a:cubicBezTo>
                    <a:pt x="26837" y="12027"/>
                    <a:pt x="27186" y="11757"/>
                    <a:pt x="27546" y="11498"/>
                  </a:cubicBezTo>
                  <a:cubicBezTo>
                    <a:pt x="28875" y="10548"/>
                    <a:pt x="30519" y="9746"/>
                    <a:pt x="32208" y="9068"/>
                  </a:cubicBezTo>
                  <a:cubicBezTo>
                    <a:pt x="33774" y="8441"/>
                    <a:pt x="35428" y="7935"/>
                    <a:pt x="37019" y="7599"/>
                  </a:cubicBezTo>
                  <a:cubicBezTo>
                    <a:pt x="39138" y="7150"/>
                    <a:pt x="41146" y="6941"/>
                    <a:pt x="42975" y="6941"/>
                  </a:cubicBezTo>
                  <a:cubicBezTo>
                    <a:pt x="45846" y="6941"/>
                    <a:pt x="48277" y="7456"/>
                    <a:pt x="50008" y="8373"/>
                  </a:cubicBezTo>
                  <a:cubicBezTo>
                    <a:pt x="48225" y="7265"/>
                    <a:pt x="45655" y="6785"/>
                    <a:pt x="42404" y="6785"/>
                  </a:cubicBezTo>
                  <a:cubicBezTo>
                    <a:pt x="41961" y="6785"/>
                    <a:pt x="41507" y="6794"/>
                    <a:pt x="41040" y="6812"/>
                  </a:cubicBezTo>
                  <a:cubicBezTo>
                    <a:pt x="34908" y="7077"/>
                    <a:pt x="26043" y="10314"/>
                    <a:pt x="24213" y="14419"/>
                  </a:cubicBezTo>
                  <a:cubicBezTo>
                    <a:pt x="23910" y="15191"/>
                    <a:pt x="24146" y="15715"/>
                    <a:pt x="24679" y="16100"/>
                  </a:cubicBezTo>
                  <a:cubicBezTo>
                    <a:pt x="21869" y="15912"/>
                    <a:pt x="23104" y="13169"/>
                    <a:pt x="25642" y="11170"/>
                  </a:cubicBezTo>
                  <a:cubicBezTo>
                    <a:pt x="30375" y="7457"/>
                    <a:pt x="37063" y="5463"/>
                    <a:pt x="42826" y="5170"/>
                  </a:cubicBezTo>
                  <a:cubicBezTo>
                    <a:pt x="43217" y="5155"/>
                    <a:pt x="43599" y="5147"/>
                    <a:pt x="43971" y="5147"/>
                  </a:cubicBezTo>
                  <a:cubicBezTo>
                    <a:pt x="52156" y="5147"/>
                    <a:pt x="55917" y="8715"/>
                    <a:pt x="55647" y="13233"/>
                  </a:cubicBezTo>
                  <a:cubicBezTo>
                    <a:pt x="56222" y="8623"/>
                    <a:pt x="52099" y="5264"/>
                    <a:pt x="44453" y="5006"/>
                  </a:cubicBezTo>
                  <a:cubicBezTo>
                    <a:pt x="44256" y="5001"/>
                    <a:pt x="44058" y="4999"/>
                    <a:pt x="43859" y="4999"/>
                  </a:cubicBezTo>
                  <a:cubicBezTo>
                    <a:pt x="40001" y="4999"/>
                    <a:pt x="35531" y="5881"/>
                    <a:pt x="31176" y="7654"/>
                  </a:cubicBezTo>
                  <a:cubicBezTo>
                    <a:pt x="26403" y="9643"/>
                    <a:pt x="22160" y="12741"/>
                    <a:pt x="21748" y="15501"/>
                  </a:cubicBezTo>
                  <a:cubicBezTo>
                    <a:pt x="21642" y="16276"/>
                    <a:pt x="22068" y="16907"/>
                    <a:pt x="22870" y="17293"/>
                  </a:cubicBezTo>
                  <a:cubicBezTo>
                    <a:pt x="22504" y="17262"/>
                    <a:pt x="22164" y="17205"/>
                    <a:pt x="21846" y="17132"/>
                  </a:cubicBezTo>
                  <a:cubicBezTo>
                    <a:pt x="21262" y="16997"/>
                    <a:pt x="20778" y="16783"/>
                    <a:pt x="20542" y="16445"/>
                  </a:cubicBezTo>
                  <a:cubicBezTo>
                    <a:pt x="20259" y="16037"/>
                    <a:pt x="20345" y="15494"/>
                    <a:pt x="20499" y="14954"/>
                  </a:cubicBezTo>
                  <a:cubicBezTo>
                    <a:pt x="20681" y="14313"/>
                    <a:pt x="21064" y="13633"/>
                    <a:pt x="21592" y="12947"/>
                  </a:cubicBezTo>
                  <a:cubicBezTo>
                    <a:pt x="22233" y="12116"/>
                    <a:pt x="23136" y="11261"/>
                    <a:pt x="24191" y="10465"/>
                  </a:cubicBezTo>
                  <a:cubicBezTo>
                    <a:pt x="28871" y="6935"/>
                    <a:pt x="35348" y="4691"/>
                    <a:pt x="41215" y="3709"/>
                  </a:cubicBezTo>
                  <a:lnTo>
                    <a:pt x="41215" y="3709"/>
                  </a:lnTo>
                  <a:cubicBezTo>
                    <a:pt x="34241" y="4613"/>
                    <a:pt x="25711" y="8107"/>
                    <a:pt x="21614" y="12564"/>
                  </a:cubicBezTo>
                  <a:cubicBezTo>
                    <a:pt x="19477" y="14878"/>
                    <a:pt x="18714" y="17661"/>
                    <a:pt x="22388" y="17873"/>
                  </a:cubicBezTo>
                  <a:cubicBezTo>
                    <a:pt x="22465" y="17874"/>
                    <a:pt x="22543" y="17875"/>
                    <a:pt x="22621" y="17875"/>
                  </a:cubicBezTo>
                  <a:cubicBezTo>
                    <a:pt x="23311" y="17875"/>
                    <a:pt x="24027" y="17810"/>
                    <a:pt x="24761" y="17703"/>
                  </a:cubicBezTo>
                  <a:cubicBezTo>
                    <a:pt x="24827" y="17705"/>
                    <a:pt x="24893" y="17706"/>
                    <a:pt x="24960" y="17706"/>
                  </a:cubicBezTo>
                  <a:cubicBezTo>
                    <a:pt x="24999" y="17706"/>
                    <a:pt x="25038" y="17705"/>
                    <a:pt x="25077" y="17705"/>
                  </a:cubicBezTo>
                  <a:lnTo>
                    <a:pt x="25077" y="17705"/>
                  </a:lnTo>
                  <a:cubicBezTo>
                    <a:pt x="24923" y="17767"/>
                    <a:pt x="24766" y="17829"/>
                    <a:pt x="24609" y="17885"/>
                  </a:cubicBezTo>
                  <a:cubicBezTo>
                    <a:pt x="23962" y="18118"/>
                    <a:pt x="23289" y="18283"/>
                    <a:pt x="22645" y="18416"/>
                  </a:cubicBezTo>
                  <a:cubicBezTo>
                    <a:pt x="22124" y="18524"/>
                    <a:pt x="21604" y="18597"/>
                    <a:pt x="21145" y="18597"/>
                  </a:cubicBezTo>
                  <a:cubicBezTo>
                    <a:pt x="20940" y="18597"/>
                    <a:pt x="20747" y="18582"/>
                    <a:pt x="20572" y="18549"/>
                  </a:cubicBezTo>
                  <a:cubicBezTo>
                    <a:pt x="19752" y="18394"/>
                    <a:pt x="19220" y="17964"/>
                    <a:pt x="18772" y="17581"/>
                  </a:cubicBezTo>
                  <a:cubicBezTo>
                    <a:pt x="18112" y="17017"/>
                    <a:pt x="17907" y="16265"/>
                    <a:pt x="18142" y="15383"/>
                  </a:cubicBezTo>
                  <a:cubicBezTo>
                    <a:pt x="18366" y="14542"/>
                    <a:pt x="18892" y="13585"/>
                    <a:pt x="19559" y="12682"/>
                  </a:cubicBezTo>
                  <a:cubicBezTo>
                    <a:pt x="20155" y="11878"/>
                    <a:pt x="20930" y="11069"/>
                    <a:pt x="21908" y="10287"/>
                  </a:cubicBezTo>
                  <a:cubicBezTo>
                    <a:pt x="22851" y="9529"/>
                    <a:pt x="24016" y="8695"/>
                    <a:pt x="25200" y="8023"/>
                  </a:cubicBezTo>
                  <a:cubicBezTo>
                    <a:pt x="32323" y="3981"/>
                    <a:pt x="41055" y="1834"/>
                    <a:pt x="47929" y="1834"/>
                  </a:cubicBezTo>
                  <a:cubicBezTo>
                    <a:pt x="50415" y="1834"/>
                    <a:pt x="52659" y="2115"/>
                    <a:pt x="54495" y="2689"/>
                  </a:cubicBezTo>
                  <a:cubicBezTo>
                    <a:pt x="52558" y="2071"/>
                    <a:pt x="50165" y="1764"/>
                    <a:pt x="47509" y="1764"/>
                  </a:cubicBezTo>
                  <a:cubicBezTo>
                    <a:pt x="40661" y="1764"/>
                    <a:pt x="32063" y="3810"/>
                    <a:pt x="25023" y="7872"/>
                  </a:cubicBezTo>
                  <a:cubicBezTo>
                    <a:pt x="21690" y="9871"/>
                    <a:pt x="18711" y="12172"/>
                    <a:pt x="17629" y="14421"/>
                  </a:cubicBezTo>
                  <a:cubicBezTo>
                    <a:pt x="16774" y="16314"/>
                    <a:pt x="17043" y="18007"/>
                    <a:pt x="18927" y="18884"/>
                  </a:cubicBezTo>
                  <a:cubicBezTo>
                    <a:pt x="19444" y="19128"/>
                    <a:pt x="20134" y="19255"/>
                    <a:pt x="20927" y="19255"/>
                  </a:cubicBezTo>
                  <a:cubicBezTo>
                    <a:pt x="21912" y="19255"/>
                    <a:pt x="23056" y="19060"/>
                    <a:pt x="24233" y="18653"/>
                  </a:cubicBezTo>
                  <a:cubicBezTo>
                    <a:pt x="24660" y="18509"/>
                    <a:pt x="25084" y="18347"/>
                    <a:pt x="25508" y="18174"/>
                  </a:cubicBezTo>
                  <a:lnTo>
                    <a:pt x="25508" y="18174"/>
                  </a:lnTo>
                  <a:cubicBezTo>
                    <a:pt x="24918" y="18528"/>
                    <a:pt x="24251" y="18848"/>
                    <a:pt x="23530" y="19127"/>
                  </a:cubicBezTo>
                  <a:cubicBezTo>
                    <a:pt x="21591" y="19834"/>
                    <a:pt x="20119" y="19976"/>
                    <a:pt x="19245" y="19976"/>
                  </a:cubicBezTo>
                  <a:cubicBezTo>
                    <a:pt x="18653" y="19976"/>
                    <a:pt x="18336" y="19911"/>
                    <a:pt x="18336" y="19911"/>
                  </a:cubicBezTo>
                  <a:cubicBezTo>
                    <a:pt x="14895" y="19069"/>
                    <a:pt x="14463" y="16345"/>
                    <a:pt x="16412" y="13406"/>
                  </a:cubicBezTo>
                  <a:cubicBezTo>
                    <a:pt x="18109" y="10875"/>
                    <a:pt x="21071" y="8525"/>
                    <a:pt x="24702" y="6362"/>
                  </a:cubicBezTo>
                  <a:lnTo>
                    <a:pt x="24702" y="6362"/>
                  </a:lnTo>
                  <a:cubicBezTo>
                    <a:pt x="20070" y="9059"/>
                    <a:pt x="16267" y="12373"/>
                    <a:pt x="14889" y="15439"/>
                  </a:cubicBezTo>
                  <a:cubicBezTo>
                    <a:pt x="13717" y="18170"/>
                    <a:pt x="14959" y="20556"/>
                    <a:pt x="19447" y="20556"/>
                  </a:cubicBezTo>
                  <a:cubicBezTo>
                    <a:pt x="19633" y="20556"/>
                    <a:pt x="19824" y="20552"/>
                    <a:pt x="20021" y="20543"/>
                  </a:cubicBezTo>
                  <a:cubicBezTo>
                    <a:pt x="22430" y="20443"/>
                    <a:pt x="24424" y="19488"/>
                    <a:pt x="26273" y="18321"/>
                  </a:cubicBezTo>
                  <a:lnTo>
                    <a:pt x="26273" y="18321"/>
                  </a:lnTo>
                  <a:cubicBezTo>
                    <a:pt x="26273" y="18322"/>
                    <a:pt x="26273" y="18322"/>
                    <a:pt x="26273" y="18323"/>
                  </a:cubicBezTo>
                  <a:cubicBezTo>
                    <a:pt x="23543" y="20737"/>
                    <a:pt x="20167" y="21224"/>
                    <a:pt x="19954" y="21251"/>
                  </a:cubicBezTo>
                  <a:cubicBezTo>
                    <a:pt x="19435" y="21305"/>
                    <a:pt x="18937" y="21330"/>
                    <a:pt x="18462" y="21330"/>
                  </a:cubicBezTo>
                  <a:cubicBezTo>
                    <a:pt x="15028" y="21330"/>
                    <a:pt x="12768" y="19988"/>
                    <a:pt x="12507" y="18060"/>
                  </a:cubicBezTo>
                  <a:cubicBezTo>
                    <a:pt x="11713" y="11726"/>
                    <a:pt x="25181" y="3139"/>
                    <a:pt x="37437" y="0"/>
                  </a:cubicBezTo>
                  <a:close/>
                </a:path>
              </a:pathLst>
            </a:custGeom>
            <a:solidFill>
              <a:srgbClr val="B89EE6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31"/>
            <p:cNvSpPr/>
            <p:nvPr/>
          </p:nvSpPr>
          <p:spPr>
            <a:xfrm>
              <a:off x="3608286" y="1168464"/>
              <a:ext cx="6805928" cy="3990361"/>
            </a:xfrm>
            <a:custGeom>
              <a:avLst/>
              <a:gdLst/>
              <a:ahLst/>
              <a:cxnLst/>
              <a:rect l="l" t="t" r="r" b="b"/>
              <a:pathLst>
                <a:path w="82989" h="48657" extrusionOk="0">
                  <a:moveTo>
                    <a:pt x="56725" y="0"/>
                  </a:moveTo>
                  <a:cubicBezTo>
                    <a:pt x="49842" y="0"/>
                    <a:pt x="42004" y="1413"/>
                    <a:pt x="34079" y="4356"/>
                  </a:cubicBezTo>
                  <a:cubicBezTo>
                    <a:pt x="13424" y="12024"/>
                    <a:pt x="1" y="27183"/>
                    <a:pt x="4095" y="38215"/>
                  </a:cubicBezTo>
                  <a:cubicBezTo>
                    <a:pt x="6619" y="45013"/>
                    <a:pt x="15209" y="48656"/>
                    <a:pt x="26264" y="48656"/>
                  </a:cubicBezTo>
                  <a:cubicBezTo>
                    <a:pt x="33146" y="48656"/>
                    <a:pt x="40984" y="47244"/>
                    <a:pt x="48909" y="44302"/>
                  </a:cubicBezTo>
                  <a:cubicBezTo>
                    <a:pt x="69564" y="36633"/>
                    <a:pt x="82988" y="21473"/>
                    <a:pt x="78893" y="10442"/>
                  </a:cubicBezTo>
                  <a:cubicBezTo>
                    <a:pt x="76368" y="3644"/>
                    <a:pt x="67779" y="0"/>
                    <a:pt x="5672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31"/>
            <p:cNvSpPr/>
            <p:nvPr/>
          </p:nvSpPr>
          <p:spPr>
            <a:xfrm>
              <a:off x="5173975" y="2534125"/>
              <a:ext cx="3934052" cy="1259022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rgbClr val="B89EE6">
                <a:alpha val="264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31"/>
            <p:cNvSpPr/>
            <p:nvPr/>
          </p:nvSpPr>
          <p:spPr>
            <a:xfrm>
              <a:off x="5217932" y="2381726"/>
              <a:ext cx="3543689" cy="1259037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rgbClr val="B89EE6">
                <a:alpha val="264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31"/>
            <p:cNvSpPr/>
            <p:nvPr/>
          </p:nvSpPr>
          <p:spPr>
            <a:xfrm>
              <a:off x="6101804" y="2123260"/>
              <a:ext cx="1775983" cy="1775983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31"/>
            <p:cNvSpPr/>
            <p:nvPr/>
          </p:nvSpPr>
          <p:spPr>
            <a:xfrm>
              <a:off x="5239501" y="2462760"/>
              <a:ext cx="3543487" cy="1257626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rgbClr val="B89EE6">
                <a:alpha val="264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31"/>
            <p:cNvSpPr/>
            <p:nvPr/>
          </p:nvSpPr>
          <p:spPr>
            <a:xfrm>
              <a:off x="5197920" y="2615158"/>
              <a:ext cx="3933829" cy="1257611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rgbClr val="B89EE6">
                <a:alpha val="2642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6" name="Google Shape;4736;p32"/>
          <p:cNvGrpSpPr/>
          <p:nvPr/>
        </p:nvGrpSpPr>
        <p:grpSpPr>
          <a:xfrm rot="10800000"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4737" name="Google Shape;4737;p32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32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32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32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32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32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32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32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32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32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32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32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32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32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32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32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32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32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5" name="Google Shape;4755;p32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4756" name="Google Shape;4756;p32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32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32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32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32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32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32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32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32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32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32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67" name="Google Shape;4767;p32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32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32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32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32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32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32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32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32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76" name="Google Shape;4776;p32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4777" name="Google Shape;4777;p32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32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32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32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1" name="Google Shape;4781;p32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4782" name="Google Shape;4782;p3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783" name="Google Shape;4783;p3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4" name="Google Shape;4784;p3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5" name="Google Shape;4785;p3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6" name="Google Shape;4786;p3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7" name="Google Shape;4787;p3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8" name="Google Shape;4788;p3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9" name="Google Shape;4789;p3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0" name="Google Shape;4790;p3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1" name="Google Shape;4791;p3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2" name="Google Shape;4792;p3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3" name="Google Shape;4793;p3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94" name="Google Shape;4794;p3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3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3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3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3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3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3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01" name="Google Shape;4801;p32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32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32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32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32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32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32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32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32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32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32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12" name="Google Shape;4812;p32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4813" name="Google Shape;4813;p3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814" name="Google Shape;4814;p3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5" name="Google Shape;4815;p3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6" name="Google Shape;4816;p3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7" name="Google Shape;4817;p3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8" name="Google Shape;4818;p3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9" name="Google Shape;4819;p3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0" name="Google Shape;4820;p3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1" name="Google Shape;4821;p3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2" name="Google Shape;4822;p3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3" name="Google Shape;4823;p3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4" name="Google Shape;4824;p3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25" name="Google Shape;4825;p3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3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3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3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3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3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3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2" name="Google Shape;4832;p32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4833" name="Google Shape;4833;p3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834" name="Google Shape;4834;p3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5" name="Google Shape;4835;p3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6" name="Google Shape;4836;p3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7" name="Google Shape;4837;p3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8" name="Google Shape;4838;p3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9" name="Google Shape;4839;p3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0" name="Google Shape;4840;p3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1" name="Google Shape;4841;p3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2" name="Google Shape;4842;p3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3" name="Google Shape;4843;p3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4" name="Google Shape;4844;p3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45" name="Google Shape;4845;p3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3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32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3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3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3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3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52" name="Google Shape;4852;p32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32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32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55" name="Google Shape;4855;p32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4856" name="Google Shape;4856;p32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4857" name="Google Shape;4857;p32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8" name="Google Shape;4858;p32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9" name="Google Shape;4859;p32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0" name="Google Shape;4860;p32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1" name="Google Shape;4861;p32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2" name="Google Shape;4862;p32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3" name="Google Shape;4863;p32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4" name="Google Shape;4864;p32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5" name="Google Shape;4865;p32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6" name="Google Shape;4866;p32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7" name="Google Shape;4867;p32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68" name="Google Shape;4868;p32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32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32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32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32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32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74" name="Google Shape;4874;p32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32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32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7" name="Google Shape;4877;p32"/>
          <p:cNvGrpSpPr/>
          <p:nvPr/>
        </p:nvGrpSpPr>
        <p:grpSpPr>
          <a:xfrm>
            <a:off x="4922086" y="2776151"/>
            <a:ext cx="6805928" cy="3990361"/>
            <a:chOff x="-9050535" y="-1625625"/>
            <a:chExt cx="8850362" cy="5189026"/>
          </a:xfrm>
        </p:grpSpPr>
        <p:sp>
          <p:nvSpPr>
            <p:cNvPr id="4878" name="Google Shape;4878;p32"/>
            <p:cNvSpPr/>
            <p:nvPr/>
          </p:nvSpPr>
          <p:spPr>
            <a:xfrm>
              <a:off x="-7211351" y="-475362"/>
              <a:ext cx="5248854" cy="2806043"/>
            </a:xfrm>
            <a:custGeom>
              <a:avLst/>
              <a:gdLst/>
              <a:ahLst/>
              <a:cxnLst/>
              <a:rect l="l" t="t" r="r" b="b"/>
              <a:pathLst>
                <a:path w="49218" h="26312" extrusionOk="0">
                  <a:moveTo>
                    <a:pt x="36009" y="1"/>
                  </a:moveTo>
                  <a:cubicBezTo>
                    <a:pt x="31581" y="1"/>
                    <a:pt x="26274" y="984"/>
                    <a:pt x="20841" y="3001"/>
                  </a:cubicBezTo>
                  <a:cubicBezTo>
                    <a:pt x="8399" y="7620"/>
                    <a:pt x="1" y="15911"/>
                    <a:pt x="2083" y="21520"/>
                  </a:cubicBezTo>
                  <a:cubicBezTo>
                    <a:pt x="3256" y="24678"/>
                    <a:pt x="7501" y="26312"/>
                    <a:pt x="13209" y="26312"/>
                  </a:cubicBezTo>
                  <a:cubicBezTo>
                    <a:pt x="17637" y="26312"/>
                    <a:pt x="22944" y="25329"/>
                    <a:pt x="28380" y="23311"/>
                  </a:cubicBezTo>
                  <a:cubicBezTo>
                    <a:pt x="40820" y="18691"/>
                    <a:pt x="49218" y="10400"/>
                    <a:pt x="47136" y="4792"/>
                  </a:cubicBezTo>
                  <a:cubicBezTo>
                    <a:pt x="45963" y="1634"/>
                    <a:pt x="41717" y="1"/>
                    <a:pt x="3600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32"/>
            <p:cNvSpPr/>
            <p:nvPr/>
          </p:nvSpPr>
          <p:spPr>
            <a:xfrm>
              <a:off x="-9050535" y="-1625625"/>
              <a:ext cx="8850362" cy="5189026"/>
            </a:xfrm>
            <a:custGeom>
              <a:avLst/>
              <a:gdLst/>
              <a:ahLst/>
              <a:cxnLst/>
              <a:rect l="l" t="t" r="r" b="b"/>
              <a:pathLst>
                <a:path w="82989" h="48657" extrusionOk="0">
                  <a:moveTo>
                    <a:pt x="56725" y="0"/>
                  </a:moveTo>
                  <a:cubicBezTo>
                    <a:pt x="49842" y="0"/>
                    <a:pt x="42004" y="1413"/>
                    <a:pt x="34079" y="4356"/>
                  </a:cubicBezTo>
                  <a:cubicBezTo>
                    <a:pt x="13424" y="12024"/>
                    <a:pt x="1" y="27183"/>
                    <a:pt x="4095" y="38215"/>
                  </a:cubicBezTo>
                  <a:cubicBezTo>
                    <a:pt x="6619" y="45013"/>
                    <a:pt x="15209" y="48656"/>
                    <a:pt x="26264" y="48656"/>
                  </a:cubicBezTo>
                  <a:cubicBezTo>
                    <a:pt x="33146" y="48656"/>
                    <a:pt x="40984" y="47244"/>
                    <a:pt x="48909" y="44302"/>
                  </a:cubicBezTo>
                  <a:cubicBezTo>
                    <a:pt x="69564" y="36633"/>
                    <a:pt x="82988" y="21473"/>
                    <a:pt x="78893" y="10442"/>
                  </a:cubicBezTo>
                  <a:cubicBezTo>
                    <a:pt x="76368" y="3644"/>
                    <a:pt x="67779" y="0"/>
                    <a:pt x="5672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32"/>
            <p:cNvSpPr/>
            <p:nvPr/>
          </p:nvSpPr>
          <p:spPr>
            <a:xfrm>
              <a:off x="-6307116" y="-14233"/>
              <a:ext cx="3440474" cy="1883777"/>
            </a:xfrm>
            <a:custGeom>
              <a:avLst/>
              <a:gdLst/>
              <a:ahLst/>
              <a:cxnLst/>
              <a:rect l="l" t="t" r="r" b="b"/>
              <a:pathLst>
                <a:path w="32261" h="17664" extrusionOk="0">
                  <a:moveTo>
                    <a:pt x="23192" y="1"/>
                  </a:moveTo>
                  <a:cubicBezTo>
                    <a:pt x="20345" y="1"/>
                    <a:pt x="16984" y="619"/>
                    <a:pt x="13554" y="1893"/>
                  </a:cubicBezTo>
                  <a:cubicBezTo>
                    <a:pt x="5432" y="4910"/>
                    <a:pt x="1" y="10462"/>
                    <a:pt x="1424" y="14294"/>
                  </a:cubicBezTo>
                  <a:cubicBezTo>
                    <a:pt x="2246" y="16508"/>
                    <a:pt x="5176" y="17664"/>
                    <a:pt x="9070" y="17664"/>
                  </a:cubicBezTo>
                  <a:cubicBezTo>
                    <a:pt x="11916" y="17664"/>
                    <a:pt x="15277" y="17046"/>
                    <a:pt x="18707" y="15773"/>
                  </a:cubicBezTo>
                  <a:cubicBezTo>
                    <a:pt x="26830" y="12756"/>
                    <a:pt x="32261" y="7204"/>
                    <a:pt x="30838" y="3372"/>
                  </a:cubicBezTo>
                  <a:cubicBezTo>
                    <a:pt x="30015" y="1157"/>
                    <a:pt x="27085" y="1"/>
                    <a:pt x="23192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32"/>
            <p:cNvSpPr/>
            <p:nvPr/>
          </p:nvSpPr>
          <p:spPr>
            <a:xfrm>
              <a:off x="-5475079" y="425140"/>
              <a:ext cx="1776386" cy="1005129"/>
            </a:xfrm>
            <a:custGeom>
              <a:avLst/>
              <a:gdLst/>
              <a:ahLst/>
              <a:cxnLst/>
              <a:rect l="l" t="t" r="r" b="b"/>
              <a:pathLst>
                <a:path w="16657" h="9425" extrusionOk="0">
                  <a:moveTo>
                    <a:pt x="11685" y="0"/>
                  </a:moveTo>
                  <a:cubicBezTo>
                    <a:pt x="10258" y="0"/>
                    <a:pt x="8603" y="301"/>
                    <a:pt x="6922" y="925"/>
                  </a:cubicBezTo>
                  <a:cubicBezTo>
                    <a:pt x="2751" y="2473"/>
                    <a:pt x="0" y="5424"/>
                    <a:pt x="777" y="7515"/>
                  </a:cubicBezTo>
                  <a:cubicBezTo>
                    <a:pt x="1240" y="8764"/>
                    <a:pt x="2857" y="9424"/>
                    <a:pt x="4971" y="9424"/>
                  </a:cubicBezTo>
                  <a:cubicBezTo>
                    <a:pt x="6399" y="9424"/>
                    <a:pt x="8054" y="9123"/>
                    <a:pt x="9734" y="8499"/>
                  </a:cubicBezTo>
                  <a:cubicBezTo>
                    <a:pt x="13905" y="6951"/>
                    <a:pt x="16656" y="4000"/>
                    <a:pt x="15879" y="1909"/>
                  </a:cubicBezTo>
                  <a:cubicBezTo>
                    <a:pt x="15416" y="660"/>
                    <a:pt x="13800" y="0"/>
                    <a:pt x="116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32"/>
            <p:cNvSpPr/>
            <p:nvPr/>
          </p:nvSpPr>
          <p:spPr>
            <a:xfrm>
              <a:off x="-7712152" y="-757222"/>
              <a:ext cx="5995795" cy="3521738"/>
            </a:xfrm>
            <a:custGeom>
              <a:avLst/>
              <a:gdLst/>
              <a:ahLst/>
              <a:cxnLst/>
              <a:rect l="l" t="t" r="r" b="b"/>
              <a:pathLst>
                <a:path w="56222" h="33023" extrusionOk="0">
                  <a:moveTo>
                    <a:pt x="37437" y="0"/>
                  </a:moveTo>
                  <a:lnTo>
                    <a:pt x="37437" y="0"/>
                  </a:lnTo>
                  <a:cubicBezTo>
                    <a:pt x="27358" y="2547"/>
                    <a:pt x="16745" y="8172"/>
                    <a:pt x="12917" y="14322"/>
                  </a:cubicBezTo>
                  <a:cubicBezTo>
                    <a:pt x="10414" y="18220"/>
                    <a:pt x="12116" y="21785"/>
                    <a:pt x="17837" y="21785"/>
                  </a:cubicBezTo>
                  <a:cubicBezTo>
                    <a:pt x="18712" y="21785"/>
                    <a:pt x="19681" y="21701"/>
                    <a:pt x="20743" y="21523"/>
                  </a:cubicBezTo>
                  <a:cubicBezTo>
                    <a:pt x="23781" y="21031"/>
                    <a:pt x="25772" y="19800"/>
                    <a:pt x="27381" y="18337"/>
                  </a:cubicBezTo>
                  <a:lnTo>
                    <a:pt x="27381" y="18337"/>
                  </a:lnTo>
                  <a:cubicBezTo>
                    <a:pt x="27381" y="18339"/>
                    <a:pt x="27379" y="18340"/>
                    <a:pt x="27379" y="18341"/>
                  </a:cubicBezTo>
                  <a:cubicBezTo>
                    <a:pt x="25685" y="20987"/>
                    <a:pt x="21814" y="22159"/>
                    <a:pt x="21442" y="22266"/>
                  </a:cubicBezTo>
                  <a:cubicBezTo>
                    <a:pt x="19730" y="22688"/>
                    <a:pt x="18083" y="22885"/>
                    <a:pt x="16596" y="22885"/>
                  </a:cubicBezTo>
                  <a:cubicBezTo>
                    <a:pt x="14566" y="22885"/>
                    <a:pt x="12835" y="22518"/>
                    <a:pt x="11641" y="21859"/>
                  </a:cubicBezTo>
                  <a:cubicBezTo>
                    <a:pt x="9157" y="20336"/>
                    <a:pt x="8797" y="17752"/>
                    <a:pt x="10036" y="14956"/>
                  </a:cubicBezTo>
                  <a:lnTo>
                    <a:pt x="10036" y="14956"/>
                  </a:lnTo>
                  <a:cubicBezTo>
                    <a:pt x="7672" y="19220"/>
                    <a:pt x="9833" y="23137"/>
                    <a:pt x="16543" y="23137"/>
                  </a:cubicBezTo>
                  <a:cubicBezTo>
                    <a:pt x="17372" y="23137"/>
                    <a:pt x="18269" y="23078"/>
                    <a:pt x="19236" y="22951"/>
                  </a:cubicBezTo>
                  <a:cubicBezTo>
                    <a:pt x="23040" y="22468"/>
                    <a:pt x="27456" y="20432"/>
                    <a:pt x="28560" y="18165"/>
                  </a:cubicBezTo>
                  <a:cubicBezTo>
                    <a:pt x="28561" y="18167"/>
                    <a:pt x="28561" y="18169"/>
                    <a:pt x="28562" y="18170"/>
                  </a:cubicBezTo>
                  <a:cubicBezTo>
                    <a:pt x="28748" y="19934"/>
                    <a:pt x="26167" y="21456"/>
                    <a:pt x="26032" y="21534"/>
                  </a:cubicBezTo>
                  <a:cubicBezTo>
                    <a:pt x="24090" y="22567"/>
                    <a:pt x="21925" y="23344"/>
                    <a:pt x="19802" y="23828"/>
                  </a:cubicBezTo>
                  <a:cubicBezTo>
                    <a:pt x="17971" y="24222"/>
                    <a:pt x="16256" y="24412"/>
                    <a:pt x="14714" y="24412"/>
                  </a:cubicBezTo>
                  <a:cubicBezTo>
                    <a:pt x="11865" y="24412"/>
                    <a:pt x="9609" y="23763"/>
                    <a:pt x="8304" y="22555"/>
                  </a:cubicBezTo>
                  <a:cubicBezTo>
                    <a:pt x="4286" y="18831"/>
                    <a:pt x="8165" y="12174"/>
                    <a:pt x="15738" y="6753"/>
                  </a:cubicBezTo>
                  <a:lnTo>
                    <a:pt x="15738" y="6753"/>
                  </a:lnTo>
                  <a:cubicBezTo>
                    <a:pt x="8023" y="12117"/>
                    <a:pt x="3880" y="18710"/>
                    <a:pt x="7601" y="22598"/>
                  </a:cubicBezTo>
                  <a:cubicBezTo>
                    <a:pt x="8997" y="24037"/>
                    <a:pt x="11602" y="24890"/>
                    <a:pt x="14900" y="24890"/>
                  </a:cubicBezTo>
                  <a:cubicBezTo>
                    <a:pt x="17097" y="24890"/>
                    <a:pt x="19601" y="24511"/>
                    <a:pt x="22260" y="23676"/>
                  </a:cubicBezTo>
                  <a:cubicBezTo>
                    <a:pt x="24718" y="22871"/>
                    <a:pt x="26946" y="21773"/>
                    <a:pt x="28699" y="20362"/>
                  </a:cubicBezTo>
                  <a:cubicBezTo>
                    <a:pt x="29910" y="19311"/>
                    <a:pt x="30141" y="18497"/>
                    <a:pt x="29938" y="17791"/>
                  </a:cubicBezTo>
                  <a:lnTo>
                    <a:pt x="29938" y="17791"/>
                  </a:lnTo>
                  <a:cubicBezTo>
                    <a:pt x="31072" y="18477"/>
                    <a:pt x="29964" y="20001"/>
                    <a:pt x="28525" y="21187"/>
                  </a:cubicBezTo>
                  <a:cubicBezTo>
                    <a:pt x="26598" y="22771"/>
                    <a:pt x="24176" y="23997"/>
                    <a:pt x="21490" y="24831"/>
                  </a:cubicBezTo>
                  <a:cubicBezTo>
                    <a:pt x="18487" y="25750"/>
                    <a:pt x="15679" y="26146"/>
                    <a:pt x="13188" y="26146"/>
                  </a:cubicBezTo>
                  <a:cubicBezTo>
                    <a:pt x="10145" y="26146"/>
                    <a:pt x="7576" y="25555"/>
                    <a:pt x="5708" y="24606"/>
                  </a:cubicBezTo>
                  <a:lnTo>
                    <a:pt x="5708" y="24606"/>
                  </a:lnTo>
                  <a:cubicBezTo>
                    <a:pt x="7528" y="25672"/>
                    <a:pt x="10216" y="26313"/>
                    <a:pt x="13408" y="26313"/>
                  </a:cubicBezTo>
                  <a:cubicBezTo>
                    <a:pt x="16392" y="26313"/>
                    <a:pt x="19816" y="25753"/>
                    <a:pt x="23386" y="24454"/>
                  </a:cubicBezTo>
                  <a:cubicBezTo>
                    <a:pt x="28039" y="22780"/>
                    <a:pt x="32860" y="19306"/>
                    <a:pt x="31903" y="17052"/>
                  </a:cubicBezTo>
                  <a:cubicBezTo>
                    <a:pt x="31898" y="17042"/>
                    <a:pt x="31891" y="17033"/>
                    <a:pt x="31886" y="17023"/>
                  </a:cubicBezTo>
                  <a:lnTo>
                    <a:pt x="31886" y="17023"/>
                  </a:lnTo>
                  <a:cubicBezTo>
                    <a:pt x="31888" y="17025"/>
                    <a:pt x="31892" y="17025"/>
                    <a:pt x="31896" y="17026"/>
                  </a:cubicBezTo>
                  <a:cubicBezTo>
                    <a:pt x="32021" y="17077"/>
                    <a:pt x="33579" y="17752"/>
                    <a:pt x="32367" y="19649"/>
                  </a:cubicBezTo>
                  <a:lnTo>
                    <a:pt x="32366" y="19649"/>
                  </a:lnTo>
                  <a:cubicBezTo>
                    <a:pt x="32321" y="19715"/>
                    <a:pt x="32276" y="19778"/>
                    <a:pt x="32229" y="19842"/>
                  </a:cubicBezTo>
                  <a:cubicBezTo>
                    <a:pt x="31825" y="20400"/>
                    <a:pt x="31260" y="20958"/>
                    <a:pt x="30601" y="21502"/>
                  </a:cubicBezTo>
                  <a:cubicBezTo>
                    <a:pt x="29933" y="22053"/>
                    <a:pt x="29180" y="22593"/>
                    <a:pt x="28375" y="23105"/>
                  </a:cubicBezTo>
                  <a:cubicBezTo>
                    <a:pt x="27583" y="23610"/>
                    <a:pt x="26731" y="24089"/>
                    <a:pt x="25829" y="24522"/>
                  </a:cubicBezTo>
                  <a:cubicBezTo>
                    <a:pt x="25376" y="24740"/>
                    <a:pt x="24914" y="24946"/>
                    <a:pt x="24447" y="25144"/>
                  </a:cubicBezTo>
                  <a:cubicBezTo>
                    <a:pt x="23981" y="25342"/>
                    <a:pt x="23499" y="25555"/>
                    <a:pt x="23021" y="25730"/>
                  </a:cubicBezTo>
                  <a:cubicBezTo>
                    <a:pt x="19166" y="27129"/>
                    <a:pt x="15393" y="27744"/>
                    <a:pt x="12084" y="27744"/>
                  </a:cubicBezTo>
                  <a:cubicBezTo>
                    <a:pt x="9774" y="27744"/>
                    <a:pt x="7690" y="27444"/>
                    <a:pt x="5961" y="26902"/>
                  </a:cubicBezTo>
                  <a:cubicBezTo>
                    <a:pt x="1984" y="25552"/>
                    <a:pt x="166" y="22913"/>
                    <a:pt x="419" y="19722"/>
                  </a:cubicBezTo>
                  <a:lnTo>
                    <a:pt x="419" y="19722"/>
                  </a:lnTo>
                  <a:cubicBezTo>
                    <a:pt x="0" y="24278"/>
                    <a:pt x="3746" y="28045"/>
                    <a:pt x="11693" y="28045"/>
                  </a:cubicBezTo>
                  <a:cubicBezTo>
                    <a:pt x="12775" y="28045"/>
                    <a:pt x="13934" y="27975"/>
                    <a:pt x="15172" y="27828"/>
                  </a:cubicBezTo>
                  <a:cubicBezTo>
                    <a:pt x="21742" y="27127"/>
                    <a:pt x="30186" y="24047"/>
                    <a:pt x="33193" y="19561"/>
                  </a:cubicBezTo>
                  <a:cubicBezTo>
                    <a:pt x="34488" y="17641"/>
                    <a:pt x="33721" y="16583"/>
                    <a:pt x="31966" y="16114"/>
                  </a:cubicBezTo>
                  <a:cubicBezTo>
                    <a:pt x="32483" y="16015"/>
                    <a:pt x="32938" y="15970"/>
                    <a:pt x="33335" y="15970"/>
                  </a:cubicBezTo>
                  <a:cubicBezTo>
                    <a:pt x="36241" y="15970"/>
                    <a:pt x="36038" y="18421"/>
                    <a:pt x="34442" y="20347"/>
                  </a:cubicBezTo>
                  <a:cubicBezTo>
                    <a:pt x="30504" y="24908"/>
                    <a:pt x="21833" y="28344"/>
                    <a:pt x="14790" y="29384"/>
                  </a:cubicBezTo>
                  <a:cubicBezTo>
                    <a:pt x="22467" y="28436"/>
                    <a:pt x="32487" y="24117"/>
                    <a:pt x="35546" y="19123"/>
                  </a:cubicBezTo>
                  <a:cubicBezTo>
                    <a:pt x="36490" y="17468"/>
                    <a:pt x="36308" y="16014"/>
                    <a:pt x="34619" y="15338"/>
                  </a:cubicBezTo>
                  <a:cubicBezTo>
                    <a:pt x="34518" y="15291"/>
                    <a:pt x="34405" y="15250"/>
                    <a:pt x="34286" y="15213"/>
                  </a:cubicBezTo>
                  <a:cubicBezTo>
                    <a:pt x="34400" y="15210"/>
                    <a:pt x="34511" y="15208"/>
                    <a:pt x="34620" y="15208"/>
                  </a:cubicBezTo>
                  <a:cubicBezTo>
                    <a:pt x="38960" y="15208"/>
                    <a:pt x="39224" y="18028"/>
                    <a:pt x="36624" y="20733"/>
                  </a:cubicBezTo>
                  <a:cubicBezTo>
                    <a:pt x="34207" y="23261"/>
                    <a:pt x="30718" y="25480"/>
                    <a:pt x="26593" y="27284"/>
                  </a:cubicBezTo>
                  <a:cubicBezTo>
                    <a:pt x="21175" y="29649"/>
                    <a:pt x="15515" y="30910"/>
                    <a:pt x="10544" y="31192"/>
                  </a:cubicBezTo>
                  <a:cubicBezTo>
                    <a:pt x="14071" y="31025"/>
                    <a:pt x="17964" y="30375"/>
                    <a:pt x="22011" y="29149"/>
                  </a:cubicBezTo>
                  <a:cubicBezTo>
                    <a:pt x="28139" y="27254"/>
                    <a:pt x="33928" y="24126"/>
                    <a:pt x="37132" y="20491"/>
                  </a:cubicBezTo>
                  <a:cubicBezTo>
                    <a:pt x="39722" y="17464"/>
                    <a:pt x="39940" y="14177"/>
                    <a:pt x="35476" y="13770"/>
                  </a:cubicBezTo>
                  <a:cubicBezTo>
                    <a:pt x="35335" y="13762"/>
                    <a:pt x="35191" y="13759"/>
                    <a:pt x="35044" y="13759"/>
                  </a:cubicBezTo>
                  <a:cubicBezTo>
                    <a:pt x="34988" y="13759"/>
                    <a:pt x="34931" y="13759"/>
                    <a:pt x="34874" y="13760"/>
                  </a:cubicBezTo>
                  <a:cubicBezTo>
                    <a:pt x="35489" y="13648"/>
                    <a:pt x="36079" y="13595"/>
                    <a:pt x="36633" y="13595"/>
                  </a:cubicBezTo>
                  <a:cubicBezTo>
                    <a:pt x="38917" y="13595"/>
                    <a:pt x="40579" y="14493"/>
                    <a:pt x="40790" y="15818"/>
                  </a:cubicBezTo>
                  <a:cubicBezTo>
                    <a:pt x="41278" y="18469"/>
                    <a:pt x="38547" y="21941"/>
                    <a:pt x="34334" y="24887"/>
                  </a:cubicBezTo>
                  <a:cubicBezTo>
                    <a:pt x="38423" y="22063"/>
                    <a:pt x="41270" y="18798"/>
                    <a:pt x="41247" y="16083"/>
                  </a:cubicBezTo>
                  <a:cubicBezTo>
                    <a:pt x="41241" y="14150"/>
                    <a:pt x="39453" y="12760"/>
                    <a:pt x="36199" y="12760"/>
                  </a:cubicBezTo>
                  <a:cubicBezTo>
                    <a:pt x="35616" y="12760"/>
                    <a:pt x="34987" y="12804"/>
                    <a:pt x="34313" y="12898"/>
                  </a:cubicBezTo>
                  <a:cubicBezTo>
                    <a:pt x="33564" y="13010"/>
                    <a:pt x="32793" y="13206"/>
                    <a:pt x="32046" y="13461"/>
                  </a:cubicBezTo>
                  <a:cubicBezTo>
                    <a:pt x="33550" y="12170"/>
                    <a:pt x="35943" y="11796"/>
                    <a:pt x="37960" y="11796"/>
                  </a:cubicBezTo>
                  <a:cubicBezTo>
                    <a:pt x="38487" y="11796"/>
                    <a:pt x="38988" y="11822"/>
                    <a:pt x="39442" y="11863"/>
                  </a:cubicBezTo>
                  <a:cubicBezTo>
                    <a:pt x="43820" y="12357"/>
                    <a:pt x="44478" y="15102"/>
                    <a:pt x="43170" y="18032"/>
                  </a:cubicBezTo>
                  <a:cubicBezTo>
                    <a:pt x="40168" y="24146"/>
                    <a:pt x="29116" y="30205"/>
                    <a:pt x="18898" y="33022"/>
                  </a:cubicBezTo>
                  <a:cubicBezTo>
                    <a:pt x="31663" y="29967"/>
                    <a:pt x="45621" y="20763"/>
                    <a:pt x="44176" y="14290"/>
                  </a:cubicBezTo>
                  <a:cubicBezTo>
                    <a:pt x="43792" y="12436"/>
                    <a:pt x="41421" y="11189"/>
                    <a:pt x="38092" y="11189"/>
                  </a:cubicBezTo>
                  <a:cubicBezTo>
                    <a:pt x="36166" y="11189"/>
                    <a:pt x="33920" y="11606"/>
                    <a:pt x="31553" y="12565"/>
                  </a:cubicBezTo>
                  <a:cubicBezTo>
                    <a:pt x="31021" y="12772"/>
                    <a:pt x="30513" y="13012"/>
                    <a:pt x="30042" y="13272"/>
                  </a:cubicBezTo>
                  <a:cubicBezTo>
                    <a:pt x="30151" y="13181"/>
                    <a:pt x="30266" y="13088"/>
                    <a:pt x="30394" y="12994"/>
                  </a:cubicBezTo>
                  <a:cubicBezTo>
                    <a:pt x="33085" y="10940"/>
                    <a:pt x="36559" y="10109"/>
                    <a:pt x="39463" y="10109"/>
                  </a:cubicBezTo>
                  <a:cubicBezTo>
                    <a:pt x="41194" y="10109"/>
                    <a:pt x="42722" y="10404"/>
                    <a:pt x="43760" y="10911"/>
                  </a:cubicBezTo>
                  <a:cubicBezTo>
                    <a:pt x="46682" y="12326"/>
                    <a:pt x="47289" y="14926"/>
                    <a:pt x="46209" y="17826"/>
                  </a:cubicBezTo>
                  <a:cubicBezTo>
                    <a:pt x="48283" y="13688"/>
                    <a:pt x="45801" y="9954"/>
                    <a:pt x="39313" y="9954"/>
                  </a:cubicBezTo>
                  <a:cubicBezTo>
                    <a:pt x="38263" y="9954"/>
                    <a:pt x="37109" y="10051"/>
                    <a:pt x="35852" y="10261"/>
                  </a:cubicBezTo>
                  <a:cubicBezTo>
                    <a:pt x="33041" y="10761"/>
                    <a:pt x="30163" y="12048"/>
                    <a:pt x="28253" y="13680"/>
                  </a:cubicBezTo>
                  <a:cubicBezTo>
                    <a:pt x="28077" y="13837"/>
                    <a:pt x="27917" y="13997"/>
                    <a:pt x="27771" y="14154"/>
                  </a:cubicBezTo>
                  <a:cubicBezTo>
                    <a:pt x="27881" y="13466"/>
                    <a:pt x="28471" y="12695"/>
                    <a:pt x="29530" y="11956"/>
                  </a:cubicBezTo>
                  <a:cubicBezTo>
                    <a:pt x="32669" y="9757"/>
                    <a:pt x="36848" y="8750"/>
                    <a:pt x="40275" y="8619"/>
                  </a:cubicBezTo>
                  <a:cubicBezTo>
                    <a:pt x="40656" y="8600"/>
                    <a:pt x="41024" y="8590"/>
                    <a:pt x="41380" y="8590"/>
                  </a:cubicBezTo>
                  <a:cubicBezTo>
                    <a:pt x="47833" y="8590"/>
                    <a:pt x="50165" y="11712"/>
                    <a:pt x="49295" y="15485"/>
                  </a:cubicBezTo>
                  <a:cubicBezTo>
                    <a:pt x="48515" y="18871"/>
                    <a:pt x="45452" y="22563"/>
                    <a:pt x="40859" y="26007"/>
                  </a:cubicBezTo>
                  <a:cubicBezTo>
                    <a:pt x="50153" y="19404"/>
                    <a:pt x="53480" y="10943"/>
                    <a:pt x="44562" y="8547"/>
                  </a:cubicBezTo>
                  <a:cubicBezTo>
                    <a:pt x="43574" y="8287"/>
                    <a:pt x="42452" y="8160"/>
                    <a:pt x="41232" y="8160"/>
                  </a:cubicBezTo>
                  <a:cubicBezTo>
                    <a:pt x="39174" y="8160"/>
                    <a:pt x="36836" y="8523"/>
                    <a:pt x="34389" y="9228"/>
                  </a:cubicBezTo>
                  <a:cubicBezTo>
                    <a:pt x="30720" y="10318"/>
                    <a:pt x="26896" y="12282"/>
                    <a:pt x="25673" y="14474"/>
                  </a:cubicBezTo>
                  <a:cubicBezTo>
                    <a:pt x="25577" y="14660"/>
                    <a:pt x="25508" y="14839"/>
                    <a:pt x="25463" y="15014"/>
                  </a:cubicBezTo>
                  <a:cubicBezTo>
                    <a:pt x="25438" y="14959"/>
                    <a:pt x="25416" y="14904"/>
                    <a:pt x="25396" y="14848"/>
                  </a:cubicBezTo>
                  <a:cubicBezTo>
                    <a:pt x="25343" y="14687"/>
                    <a:pt x="25320" y="14515"/>
                    <a:pt x="25324" y="14338"/>
                  </a:cubicBezTo>
                  <a:cubicBezTo>
                    <a:pt x="25328" y="14193"/>
                    <a:pt x="25348" y="14046"/>
                    <a:pt x="25387" y="13893"/>
                  </a:cubicBezTo>
                  <a:cubicBezTo>
                    <a:pt x="25518" y="13387"/>
                    <a:pt x="25895" y="12830"/>
                    <a:pt x="26523" y="12295"/>
                  </a:cubicBezTo>
                  <a:cubicBezTo>
                    <a:pt x="26837" y="12027"/>
                    <a:pt x="27186" y="11757"/>
                    <a:pt x="27546" y="11498"/>
                  </a:cubicBezTo>
                  <a:cubicBezTo>
                    <a:pt x="28875" y="10548"/>
                    <a:pt x="30519" y="9746"/>
                    <a:pt x="32208" y="9068"/>
                  </a:cubicBezTo>
                  <a:cubicBezTo>
                    <a:pt x="33774" y="8441"/>
                    <a:pt x="35428" y="7935"/>
                    <a:pt x="37019" y="7599"/>
                  </a:cubicBezTo>
                  <a:cubicBezTo>
                    <a:pt x="39138" y="7150"/>
                    <a:pt x="41146" y="6941"/>
                    <a:pt x="42975" y="6941"/>
                  </a:cubicBezTo>
                  <a:cubicBezTo>
                    <a:pt x="45846" y="6941"/>
                    <a:pt x="48277" y="7456"/>
                    <a:pt x="50008" y="8373"/>
                  </a:cubicBezTo>
                  <a:cubicBezTo>
                    <a:pt x="48225" y="7265"/>
                    <a:pt x="45655" y="6785"/>
                    <a:pt x="42404" y="6785"/>
                  </a:cubicBezTo>
                  <a:cubicBezTo>
                    <a:pt x="41961" y="6785"/>
                    <a:pt x="41507" y="6794"/>
                    <a:pt x="41040" y="6812"/>
                  </a:cubicBezTo>
                  <a:cubicBezTo>
                    <a:pt x="34908" y="7077"/>
                    <a:pt x="26043" y="10314"/>
                    <a:pt x="24213" y="14419"/>
                  </a:cubicBezTo>
                  <a:cubicBezTo>
                    <a:pt x="23910" y="15191"/>
                    <a:pt x="24146" y="15715"/>
                    <a:pt x="24679" y="16100"/>
                  </a:cubicBezTo>
                  <a:cubicBezTo>
                    <a:pt x="21869" y="15912"/>
                    <a:pt x="23104" y="13169"/>
                    <a:pt x="25642" y="11170"/>
                  </a:cubicBezTo>
                  <a:cubicBezTo>
                    <a:pt x="30375" y="7457"/>
                    <a:pt x="37063" y="5463"/>
                    <a:pt x="42826" y="5170"/>
                  </a:cubicBezTo>
                  <a:cubicBezTo>
                    <a:pt x="43217" y="5155"/>
                    <a:pt x="43599" y="5147"/>
                    <a:pt x="43971" y="5147"/>
                  </a:cubicBezTo>
                  <a:cubicBezTo>
                    <a:pt x="52156" y="5147"/>
                    <a:pt x="55917" y="8715"/>
                    <a:pt x="55647" y="13233"/>
                  </a:cubicBezTo>
                  <a:cubicBezTo>
                    <a:pt x="56222" y="8623"/>
                    <a:pt x="52099" y="5264"/>
                    <a:pt x="44453" y="5006"/>
                  </a:cubicBezTo>
                  <a:cubicBezTo>
                    <a:pt x="44256" y="5001"/>
                    <a:pt x="44058" y="4999"/>
                    <a:pt x="43859" y="4999"/>
                  </a:cubicBezTo>
                  <a:cubicBezTo>
                    <a:pt x="40001" y="4999"/>
                    <a:pt x="35531" y="5881"/>
                    <a:pt x="31176" y="7654"/>
                  </a:cubicBezTo>
                  <a:cubicBezTo>
                    <a:pt x="26403" y="9643"/>
                    <a:pt x="22160" y="12741"/>
                    <a:pt x="21748" y="15501"/>
                  </a:cubicBezTo>
                  <a:cubicBezTo>
                    <a:pt x="21642" y="16276"/>
                    <a:pt x="22068" y="16907"/>
                    <a:pt x="22870" y="17293"/>
                  </a:cubicBezTo>
                  <a:cubicBezTo>
                    <a:pt x="22504" y="17262"/>
                    <a:pt x="22164" y="17205"/>
                    <a:pt x="21846" y="17132"/>
                  </a:cubicBezTo>
                  <a:cubicBezTo>
                    <a:pt x="21262" y="16997"/>
                    <a:pt x="20778" y="16783"/>
                    <a:pt x="20542" y="16445"/>
                  </a:cubicBezTo>
                  <a:cubicBezTo>
                    <a:pt x="20259" y="16037"/>
                    <a:pt x="20345" y="15494"/>
                    <a:pt x="20499" y="14954"/>
                  </a:cubicBezTo>
                  <a:cubicBezTo>
                    <a:pt x="20681" y="14313"/>
                    <a:pt x="21064" y="13633"/>
                    <a:pt x="21592" y="12947"/>
                  </a:cubicBezTo>
                  <a:cubicBezTo>
                    <a:pt x="22233" y="12116"/>
                    <a:pt x="23136" y="11261"/>
                    <a:pt x="24191" y="10465"/>
                  </a:cubicBezTo>
                  <a:cubicBezTo>
                    <a:pt x="28871" y="6935"/>
                    <a:pt x="35348" y="4691"/>
                    <a:pt x="41215" y="3709"/>
                  </a:cubicBezTo>
                  <a:lnTo>
                    <a:pt x="41215" y="3709"/>
                  </a:lnTo>
                  <a:cubicBezTo>
                    <a:pt x="34241" y="4613"/>
                    <a:pt x="25711" y="8107"/>
                    <a:pt x="21614" y="12564"/>
                  </a:cubicBezTo>
                  <a:cubicBezTo>
                    <a:pt x="19477" y="14878"/>
                    <a:pt x="18714" y="17661"/>
                    <a:pt x="22388" y="17873"/>
                  </a:cubicBezTo>
                  <a:cubicBezTo>
                    <a:pt x="22465" y="17874"/>
                    <a:pt x="22543" y="17875"/>
                    <a:pt x="22621" y="17875"/>
                  </a:cubicBezTo>
                  <a:cubicBezTo>
                    <a:pt x="23311" y="17875"/>
                    <a:pt x="24027" y="17810"/>
                    <a:pt x="24761" y="17703"/>
                  </a:cubicBezTo>
                  <a:cubicBezTo>
                    <a:pt x="24827" y="17705"/>
                    <a:pt x="24893" y="17706"/>
                    <a:pt x="24960" y="17706"/>
                  </a:cubicBezTo>
                  <a:cubicBezTo>
                    <a:pt x="24999" y="17706"/>
                    <a:pt x="25038" y="17705"/>
                    <a:pt x="25077" y="17705"/>
                  </a:cubicBezTo>
                  <a:lnTo>
                    <a:pt x="25077" y="17705"/>
                  </a:lnTo>
                  <a:cubicBezTo>
                    <a:pt x="24923" y="17767"/>
                    <a:pt x="24766" y="17829"/>
                    <a:pt x="24609" y="17885"/>
                  </a:cubicBezTo>
                  <a:cubicBezTo>
                    <a:pt x="23962" y="18118"/>
                    <a:pt x="23289" y="18283"/>
                    <a:pt x="22645" y="18416"/>
                  </a:cubicBezTo>
                  <a:cubicBezTo>
                    <a:pt x="22124" y="18524"/>
                    <a:pt x="21604" y="18597"/>
                    <a:pt x="21145" y="18597"/>
                  </a:cubicBezTo>
                  <a:cubicBezTo>
                    <a:pt x="20940" y="18597"/>
                    <a:pt x="20747" y="18582"/>
                    <a:pt x="20572" y="18549"/>
                  </a:cubicBezTo>
                  <a:cubicBezTo>
                    <a:pt x="19752" y="18394"/>
                    <a:pt x="19220" y="17964"/>
                    <a:pt x="18772" y="17581"/>
                  </a:cubicBezTo>
                  <a:cubicBezTo>
                    <a:pt x="18112" y="17017"/>
                    <a:pt x="17907" y="16265"/>
                    <a:pt x="18142" y="15383"/>
                  </a:cubicBezTo>
                  <a:cubicBezTo>
                    <a:pt x="18366" y="14542"/>
                    <a:pt x="18892" y="13585"/>
                    <a:pt x="19559" y="12682"/>
                  </a:cubicBezTo>
                  <a:cubicBezTo>
                    <a:pt x="20155" y="11878"/>
                    <a:pt x="20930" y="11069"/>
                    <a:pt x="21908" y="10287"/>
                  </a:cubicBezTo>
                  <a:cubicBezTo>
                    <a:pt x="22851" y="9529"/>
                    <a:pt x="24016" y="8695"/>
                    <a:pt x="25200" y="8023"/>
                  </a:cubicBezTo>
                  <a:cubicBezTo>
                    <a:pt x="32323" y="3981"/>
                    <a:pt x="41055" y="1834"/>
                    <a:pt x="47929" y="1834"/>
                  </a:cubicBezTo>
                  <a:cubicBezTo>
                    <a:pt x="50415" y="1834"/>
                    <a:pt x="52659" y="2115"/>
                    <a:pt x="54495" y="2689"/>
                  </a:cubicBezTo>
                  <a:cubicBezTo>
                    <a:pt x="52558" y="2071"/>
                    <a:pt x="50165" y="1764"/>
                    <a:pt x="47509" y="1764"/>
                  </a:cubicBezTo>
                  <a:cubicBezTo>
                    <a:pt x="40661" y="1764"/>
                    <a:pt x="32063" y="3810"/>
                    <a:pt x="25023" y="7872"/>
                  </a:cubicBezTo>
                  <a:cubicBezTo>
                    <a:pt x="21690" y="9871"/>
                    <a:pt x="18711" y="12172"/>
                    <a:pt x="17629" y="14421"/>
                  </a:cubicBezTo>
                  <a:cubicBezTo>
                    <a:pt x="16774" y="16314"/>
                    <a:pt x="17043" y="18007"/>
                    <a:pt x="18927" y="18884"/>
                  </a:cubicBezTo>
                  <a:cubicBezTo>
                    <a:pt x="19444" y="19128"/>
                    <a:pt x="20134" y="19255"/>
                    <a:pt x="20927" y="19255"/>
                  </a:cubicBezTo>
                  <a:cubicBezTo>
                    <a:pt x="21912" y="19255"/>
                    <a:pt x="23056" y="19060"/>
                    <a:pt x="24233" y="18653"/>
                  </a:cubicBezTo>
                  <a:cubicBezTo>
                    <a:pt x="24660" y="18509"/>
                    <a:pt x="25084" y="18347"/>
                    <a:pt x="25508" y="18174"/>
                  </a:cubicBezTo>
                  <a:lnTo>
                    <a:pt x="25508" y="18174"/>
                  </a:lnTo>
                  <a:cubicBezTo>
                    <a:pt x="24918" y="18528"/>
                    <a:pt x="24251" y="18848"/>
                    <a:pt x="23530" y="19127"/>
                  </a:cubicBezTo>
                  <a:cubicBezTo>
                    <a:pt x="21591" y="19834"/>
                    <a:pt x="20119" y="19976"/>
                    <a:pt x="19245" y="19976"/>
                  </a:cubicBezTo>
                  <a:cubicBezTo>
                    <a:pt x="18653" y="19976"/>
                    <a:pt x="18336" y="19911"/>
                    <a:pt x="18336" y="19911"/>
                  </a:cubicBezTo>
                  <a:cubicBezTo>
                    <a:pt x="14895" y="19069"/>
                    <a:pt x="14463" y="16345"/>
                    <a:pt x="16412" y="13406"/>
                  </a:cubicBezTo>
                  <a:cubicBezTo>
                    <a:pt x="18109" y="10875"/>
                    <a:pt x="21071" y="8525"/>
                    <a:pt x="24702" y="6362"/>
                  </a:cubicBezTo>
                  <a:lnTo>
                    <a:pt x="24702" y="6362"/>
                  </a:lnTo>
                  <a:cubicBezTo>
                    <a:pt x="20070" y="9059"/>
                    <a:pt x="16267" y="12373"/>
                    <a:pt x="14889" y="15439"/>
                  </a:cubicBezTo>
                  <a:cubicBezTo>
                    <a:pt x="13717" y="18170"/>
                    <a:pt x="14959" y="20556"/>
                    <a:pt x="19447" y="20556"/>
                  </a:cubicBezTo>
                  <a:cubicBezTo>
                    <a:pt x="19633" y="20556"/>
                    <a:pt x="19824" y="20552"/>
                    <a:pt x="20021" y="20543"/>
                  </a:cubicBezTo>
                  <a:cubicBezTo>
                    <a:pt x="22430" y="20443"/>
                    <a:pt x="24424" y="19488"/>
                    <a:pt x="26273" y="18321"/>
                  </a:cubicBezTo>
                  <a:lnTo>
                    <a:pt x="26273" y="18321"/>
                  </a:lnTo>
                  <a:cubicBezTo>
                    <a:pt x="26273" y="18322"/>
                    <a:pt x="26273" y="18322"/>
                    <a:pt x="26273" y="18323"/>
                  </a:cubicBezTo>
                  <a:cubicBezTo>
                    <a:pt x="23543" y="20737"/>
                    <a:pt x="20167" y="21224"/>
                    <a:pt x="19954" y="21251"/>
                  </a:cubicBezTo>
                  <a:cubicBezTo>
                    <a:pt x="19435" y="21305"/>
                    <a:pt x="18937" y="21330"/>
                    <a:pt x="18462" y="21330"/>
                  </a:cubicBezTo>
                  <a:cubicBezTo>
                    <a:pt x="15028" y="21330"/>
                    <a:pt x="12768" y="19988"/>
                    <a:pt x="12507" y="18060"/>
                  </a:cubicBezTo>
                  <a:cubicBezTo>
                    <a:pt x="11713" y="11726"/>
                    <a:pt x="25181" y="3139"/>
                    <a:pt x="37437" y="0"/>
                  </a:cubicBezTo>
                  <a:close/>
                </a:path>
              </a:pathLst>
            </a:custGeom>
            <a:solidFill>
              <a:srgbClr val="B89EE6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32"/>
            <p:cNvSpPr/>
            <p:nvPr/>
          </p:nvSpPr>
          <p:spPr>
            <a:xfrm>
              <a:off x="-7043920" y="-533163"/>
              <a:ext cx="4924866" cy="2832171"/>
            </a:xfrm>
            <a:custGeom>
              <a:avLst/>
              <a:gdLst/>
              <a:ahLst/>
              <a:cxnLst/>
              <a:rect l="l" t="t" r="r" b="b"/>
              <a:pathLst>
                <a:path w="46180" h="26557" extrusionOk="0">
                  <a:moveTo>
                    <a:pt x="38869" y="1"/>
                  </a:moveTo>
                  <a:cubicBezTo>
                    <a:pt x="31867" y="1"/>
                    <a:pt x="22437" y="2512"/>
                    <a:pt x="16553" y="7420"/>
                  </a:cubicBezTo>
                  <a:cubicBezTo>
                    <a:pt x="12653" y="10580"/>
                    <a:pt x="10749" y="14571"/>
                    <a:pt x="14901" y="15880"/>
                  </a:cubicBezTo>
                  <a:cubicBezTo>
                    <a:pt x="15463" y="16059"/>
                    <a:pt x="16055" y="16140"/>
                    <a:pt x="16666" y="16140"/>
                  </a:cubicBezTo>
                  <a:cubicBezTo>
                    <a:pt x="17982" y="16140"/>
                    <a:pt x="19381" y="15763"/>
                    <a:pt x="20731" y="15171"/>
                  </a:cubicBezTo>
                  <a:lnTo>
                    <a:pt x="20731" y="15171"/>
                  </a:lnTo>
                  <a:cubicBezTo>
                    <a:pt x="19446" y="16471"/>
                    <a:pt x="17348" y="16985"/>
                    <a:pt x="15531" y="16985"/>
                  </a:cubicBezTo>
                  <a:cubicBezTo>
                    <a:pt x="14468" y="16985"/>
                    <a:pt x="13502" y="16809"/>
                    <a:pt x="12849" y="16512"/>
                  </a:cubicBezTo>
                  <a:cubicBezTo>
                    <a:pt x="9285" y="14754"/>
                    <a:pt x="10851" y="10666"/>
                    <a:pt x="14622" y="7286"/>
                  </a:cubicBezTo>
                  <a:lnTo>
                    <a:pt x="14622" y="7286"/>
                  </a:lnTo>
                  <a:cubicBezTo>
                    <a:pt x="10250" y="10976"/>
                    <a:pt x="8933" y="15688"/>
                    <a:pt x="13773" y="17006"/>
                  </a:cubicBezTo>
                  <a:cubicBezTo>
                    <a:pt x="14359" y="17149"/>
                    <a:pt x="15015" y="17224"/>
                    <a:pt x="15717" y="17224"/>
                  </a:cubicBezTo>
                  <a:cubicBezTo>
                    <a:pt x="16995" y="17224"/>
                    <a:pt x="18425" y="16975"/>
                    <a:pt x="19862" y="16432"/>
                  </a:cubicBezTo>
                  <a:cubicBezTo>
                    <a:pt x="20006" y="16380"/>
                    <a:pt x="20146" y="16324"/>
                    <a:pt x="20287" y="16266"/>
                  </a:cubicBezTo>
                  <a:lnTo>
                    <a:pt x="20287" y="16266"/>
                  </a:lnTo>
                  <a:cubicBezTo>
                    <a:pt x="18275" y="17654"/>
                    <a:pt x="15839" y="18287"/>
                    <a:pt x="13805" y="18287"/>
                  </a:cubicBezTo>
                  <a:cubicBezTo>
                    <a:pt x="12539" y="18287"/>
                    <a:pt x="11429" y="18042"/>
                    <a:pt x="10674" y="17580"/>
                  </a:cubicBezTo>
                  <a:cubicBezTo>
                    <a:pt x="8874" y="16492"/>
                    <a:pt x="8311" y="14875"/>
                    <a:pt x="8816" y="12936"/>
                  </a:cubicBezTo>
                  <a:cubicBezTo>
                    <a:pt x="9485" y="10390"/>
                    <a:pt x="11908" y="7688"/>
                    <a:pt x="15213" y="5288"/>
                  </a:cubicBezTo>
                  <a:lnTo>
                    <a:pt x="15213" y="5288"/>
                  </a:lnTo>
                  <a:cubicBezTo>
                    <a:pt x="12820" y="6992"/>
                    <a:pt x="10844" y="8856"/>
                    <a:pt x="9574" y="10778"/>
                  </a:cubicBezTo>
                  <a:cubicBezTo>
                    <a:pt x="7707" y="13685"/>
                    <a:pt x="7849" y="16387"/>
                    <a:pt x="10642" y="17819"/>
                  </a:cubicBezTo>
                  <a:cubicBezTo>
                    <a:pt x="11644" y="18306"/>
                    <a:pt x="13027" y="18587"/>
                    <a:pt x="14583" y="18587"/>
                  </a:cubicBezTo>
                  <a:cubicBezTo>
                    <a:pt x="16724" y="18587"/>
                    <a:pt x="19195" y="18054"/>
                    <a:pt x="21460" y="16793"/>
                  </a:cubicBezTo>
                  <a:cubicBezTo>
                    <a:pt x="21618" y="16698"/>
                    <a:pt x="21773" y="16600"/>
                    <a:pt x="21922" y="16501"/>
                  </a:cubicBezTo>
                  <a:lnTo>
                    <a:pt x="21922" y="16501"/>
                  </a:lnTo>
                  <a:cubicBezTo>
                    <a:pt x="20393" y="18009"/>
                    <a:pt x="17119" y="19254"/>
                    <a:pt x="14577" y="19436"/>
                  </a:cubicBezTo>
                  <a:cubicBezTo>
                    <a:pt x="14126" y="19471"/>
                    <a:pt x="13690" y="19488"/>
                    <a:pt x="13269" y="19488"/>
                  </a:cubicBezTo>
                  <a:cubicBezTo>
                    <a:pt x="9822" y="19488"/>
                    <a:pt x="7403" y="18339"/>
                    <a:pt x="6461" y="16607"/>
                  </a:cubicBezTo>
                  <a:lnTo>
                    <a:pt x="6461" y="16607"/>
                  </a:lnTo>
                  <a:cubicBezTo>
                    <a:pt x="7399" y="18426"/>
                    <a:pt x="9782" y="19672"/>
                    <a:pt x="13427" y="19672"/>
                  </a:cubicBezTo>
                  <a:cubicBezTo>
                    <a:pt x="13569" y="19672"/>
                    <a:pt x="13713" y="19670"/>
                    <a:pt x="13860" y="19666"/>
                  </a:cubicBezTo>
                  <a:cubicBezTo>
                    <a:pt x="17114" y="19587"/>
                    <a:pt x="21138" y="18334"/>
                    <a:pt x="23572" y="16200"/>
                  </a:cubicBezTo>
                  <a:cubicBezTo>
                    <a:pt x="23969" y="15843"/>
                    <a:pt x="24268" y="15475"/>
                    <a:pt x="24461" y="15120"/>
                  </a:cubicBezTo>
                  <a:lnTo>
                    <a:pt x="24461" y="15120"/>
                  </a:lnTo>
                  <a:cubicBezTo>
                    <a:pt x="25369" y="15985"/>
                    <a:pt x="23137" y="17586"/>
                    <a:pt x="21222" y="18652"/>
                  </a:cubicBezTo>
                  <a:cubicBezTo>
                    <a:pt x="18271" y="20242"/>
                    <a:pt x="15079" y="20877"/>
                    <a:pt x="12319" y="20877"/>
                  </a:cubicBezTo>
                  <a:cubicBezTo>
                    <a:pt x="11368" y="20877"/>
                    <a:pt x="10468" y="20801"/>
                    <a:pt x="9647" y="20664"/>
                  </a:cubicBezTo>
                  <a:cubicBezTo>
                    <a:pt x="3168" y="19410"/>
                    <a:pt x="2771" y="14255"/>
                    <a:pt x="6377" y="9396"/>
                  </a:cubicBezTo>
                  <a:lnTo>
                    <a:pt x="6377" y="9396"/>
                  </a:lnTo>
                  <a:cubicBezTo>
                    <a:pt x="1544" y="15090"/>
                    <a:pt x="3611" y="21114"/>
                    <a:pt x="12342" y="21114"/>
                  </a:cubicBezTo>
                  <a:cubicBezTo>
                    <a:pt x="12941" y="21114"/>
                    <a:pt x="13571" y="21085"/>
                    <a:pt x="14233" y="21027"/>
                  </a:cubicBezTo>
                  <a:cubicBezTo>
                    <a:pt x="18858" y="20636"/>
                    <a:pt x="25019" y="17896"/>
                    <a:pt x="26106" y="14852"/>
                  </a:cubicBezTo>
                  <a:cubicBezTo>
                    <a:pt x="26207" y="14600"/>
                    <a:pt x="26245" y="14363"/>
                    <a:pt x="26224" y="14143"/>
                  </a:cubicBezTo>
                  <a:lnTo>
                    <a:pt x="26224" y="14143"/>
                  </a:lnTo>
                  <a:cubicBezTo>
                    <a:pt x="26273" y="14192"/>
                    <a:pt x="26318" y="14246"/>
                    <a:pt x="26356" y="14305"/>
                  </a:cubicBezTo>
                  <a:cubicBezTo>
                    <a:pt x="27829" y="16277"/>
                    <a:pt x="23370" y="19321"/>
                    <a:pt x="19359" y="20714"/>
                  </a:cubicBezTo>
                  <a:cubicBezTo>
                    <a:pt x="16228" y="21805"/>
                    <a:pt x="13116" y="22294"/>
                    <a:pt x="10355" y="22294"/>
                  </a:cubicBezTo>
                  <a:cubicBezTo>
                    <a:pt x="9416" y="22294"/>
                    <a:pt x="8518" y="22238"/>
                    <a:pt x="7674" y="22129"/>
                  </a:cubicBezTo>
                  <a:lnTo>
                    <a:pt x="7674" y="22129"/>
                  </a:lnTo>
                  <a:cubicBezTo>
                    <a:pt x="8550" y="22304"/>
                    <a:pt x="9540" y="22390"/>
                    <a:pt x="10602" y="22390"/>
                  </a:cubicBezTo>
                  <a:cubicBezTo>
                    <a:pt x="15674" y="22390"/>
                    <a:pt x="22391" y="20436"/>
                    <a:pt x="26183" y="16859"/>
                  </a:cubicBezTo>
                  <a:cubicBezTo>
                    <a:pt x="27565" y="15514"/>
                    <a:pt x="27878" y="14161"/>
                    <a:pt x="26974" y="13290"/>
                  </a:cubicBezTo>
                  <a:cubicBezTo>
                    <a:pt x="26880" y="13210"/>
                    <a:pt x="26773" y="13138"/>
                    <a:pt x="26658" y="13072"/>
                  </a:cubicBezTo>
                  <a:lnTo>
                    <a:pt x="26658" y="13072"/>
                  </a:lnTo>
                  <a:cubicBezTo>
                    <a:pt x="27558" y="13102"/>
                    <a:pt x="28217" y="13363"/>
                    <a:pt x="28481" y="13852"/>
                  </a:cubicBezTo>
                  <a:cubicBezTo>
                    <a:pt x="29274" y="15298"/>
                    <a:pt x="27595" y="17292"/>
                    <a:pt x="25227" y="18947"/>
                  </a:cubicBezTo>
                  <a:cubicBezTo>
                    <a:pt x="20764" y="22149"/>
                    <a:pt x="14890" y="23589"/>
                    <a:pt x="10108" y="23589"/>
                  </a:cubicBezTo>
                  <a:cubicBezTo>
                    <a:pt x="9631" y="23589"/>
                    <a:pt x="9164" y="23575"/>
                    <a:pt x="8711" y="23546"/>
                  </a:cubicBezTo>
                  <a:cubicBezTo>
                    <a:pt x="4464" y="23280"/>
                    <a:pt x="1486" y="21917"/>
                    <a:pt x="0" y="19806"/>
                  </a:cubicBezTo>
                  <a:lnTo>
                    <a:pt x="0" y="19806"/>
                  </a:lnTo>
                  <a:cubicBezTo>
                    <a:pt x="1420" y="22256"/>
                    <a:pt x="5161" y="23741"/>
                    <a:pt x="9986" y="23741"/>
                  </a:cubicBezTo>
                  <a:cubicBezTo>
                    <a:pt x="13600" y="23741"/>
                    <a:pt x="17822" y="22908"/>
                    <a:pt x="22131" y="21023"/>
                  </a:cubicBezTo>
                  <a:cubicBezTo>
                    <a:pt x="25107" y="19712"/>
                    <a:pt x="27439" y="17967"/>
                    <a:pt x="28747" y="16116"/>
                  </a:cubicBezTo>
                  <a:cubicBezTo>
                    <a:pt x="29930" y="14374"/>
                    <a:pt x="29982" y="12585"/>
                    <a:pt x="27768" y="12065"/>
                  </a:cubicBezTo>
                  <a:cubicBezTo>
                    <a:pt x="27576" y="12024"/>
                    <a:pt x="27370" y="11997"/>
                    <a:pt x="27156" y="11980"/>
                  </a:cubicBezTo>
                  <a:cubicBezTo>
                    <a:pt x="27252" y="11966"/>
                    <a:pt x="27349" y="11954"/>
                    <a:pt x="27442" y="11942"/>
                  </a:cubicBezTo>
                  <a:cubicBezTo>
                    <a:pt x="27709" y="11911"/>
                    <a:pt x="27971" y="11895"/>
                    <a:pt x="28222" y="11892"/>
                  </a:cubicBezTo>
                  <a:cubicBezTo>
                    <a:pt x="28264" y="11891"/>
                    <a:pt x="28305" y="11891"/>
                    <a:pt x="28346" y="11891"/>
                  </a:cubicBezTo>
                  <a:cubicBezTo>
                    <a:pt x="28505" y="11891"/>
                    <a:pt x="28661" y="11896"/>
                    <a:pt x="28810" y="11907"/>
                  </a:cubicBezTo>
                  <a:cubicBezTo>
                    <a:pt x="29434" y="11954"/>
                    <a:pt x="29945" y="12118"/>
                    <a:pt x="30241" y="12405"/>
                  </a:cubicBezTo>
                  <a:cubicBezTo>
                    <a:pt x="30389" y="12549"/>
                    <a:pt x="30513" y="12708"/>
                    <a:pt x="30612" y="12875"/>
                  </a:cubicBezTo>
                  <a:cubicBezTo>
                    <a:pt x="30977" y="13488"/>
                    <a:pt x="30894" y="14258"/>
                    <a:pt x="30601" y="15056"/>
                  </a:cubicBezTo>
                  <a:cubicBezTo>
                    <a:pt x="30328" y="15794"/>
                    <a:pt x="29816" y="16579"/>
                    <a:pt x="29110" y="17338"/>
                  </a:cubicBezTo>
                  <a:cubicBezTo>
                    <a:pt x="26693" y="19939"/>
                    <a:pt x="22574" y="22236"/>
                    <a:pt x="18319" y="23659"/>
                  </a:cubicBezTo>
                  <a:cubicBezTo>
                    <a:pt x="21624" y="22636"/>
                    <a:pt x="24529" y="21148"/>
                    <a:pt x="27232" y="19262"/>
                  </a:cubicBezTo>
                  <a:cubicBezTo>
                    <a:pt x="31425" y="16298"/>
                    <a:pt x="33421" y="12110"/>
                    <a:pt x="28936" y="11357"/>
                  </a:cubicBezTo>
                  <a:cubicBezTo>
                    <a:pt x="28714" y="11326"/>
                    <a:pt x="28489" y="11312"/>
                    <a:pt x="28261" y="11312"/>
                  </a:cubicBezTo>
                  <a:cubicBezTo>
                    <a:pt x="27591" y="11312"/>
                    <a:pt x="26897" y="11436"/>
                    <a:pt x="26191" y="11638"/>
                  </a:cubicBezTo>
                  <a:cubicBezTo>
                    <a:pt x="27190" y="11061"/>
                    <a:pt x="28301" y="10818"/>
                    <a:pt x="29324" y="10818"/>
                  </a:cubicBezTo>
                  <a:cubicBezTo>
                    <a:pt x="30719" y="10818"/>
                    <a:pt x="31948" y="11270"/>
                    <a:pt x="32500" y="11942"/>
                  </a:cubicBezTo>
                  <a:cubicBezTo>
                    <a:pt x="34265" y="14113"/>
                    <a:pt x="32121" y="17288"/>
                    <a:pt x="28240" y="20072"/>
                  </a:cubicBezTo>
                  <a:cubicBezTo>
                    <a:pt x="22035" y="24412"/>
                    <a:pt x="13706" y="26533"/>
                    <a:pt x="7183" y="26551"/>
                  </a:cubicBezTo>
                  <a:cubicBezTo>
                    <a:pt x="7352" y="26555"/>
                    <a:pt x="7522" y="26556"/>
                    <a:pt x="7693" y="26556"/>
                  </a:cubicBezTo>
                  <a:cubicBezTo>
                    <a:pt x="13765" y="26556"/>
                    <a:pt x="21367" y="24462"/>
                    <a:pt x="27270" y="20849"/>
                  </a:cubicBezTo>
                  <a:cubicBezTo>
                    <a:pt x="30380" y="18914"/>
                    <a:pt x="32637" y="16662"/>
                    <a:pt x="33396" y="14503"/>
                  </a:cubicBezTo>
                  <a:cubicBezTo>
                    <a:pt x="34119" y="12255"/>
                    <a:pt x="32868" y="10302"/>
                    <a:pt x="29237" y="10194"/>
                  </a:cubicBezTo>
                  <a:cubicBezTo>
                    <a:pt x="29184" y="10192"/>
                    <a:pt x="29131" y="10192"/>
                    <a:pt x="29077" y="10192"/>
                  </a:cubicBezTo>
                  <a:cubicBezTo>
                    <a:pt x="28086" y="10192"/>
                    <a:pt x="26935" y="10417"/>
                    <a:pt x="25845" y="10797"/>
                  </a:cubicBezTo>
                  <a:cubicBezTo>
                    <a:pt x="26163" y="10618"/>
                    <a:pt x="26499" y="10451"/>
                    <a:pt x="26840" y="10294"/>
                  </a:cubicBezTo>
                  <a:cubicBezTo>
                    <a:pt x="27466" y="10006"/>
                    <a:pt x="28131" y="9765"/>
                    <a:pt x="28790" y="9640"/>
                  </a:cubicBezTo>
                  <a:cubicBezTo>
                    <a:pt x="29233" y="9556"/>
                    <a:pt x="29650" y="9526"/>
                    <a:pt x="30047" y="9526"/>
                  </a:cubicBezTo>
                  <a:cubicBezTo>
                    <a:pt x="30360" y="9526"/>
                    <a:pt x="30659" y="9544"/>
                    <a:pt x="30948" y="9569"/>
                  </a:cubicBezTo>
                  <a:cubicBezTo>
                    <a:pt x="31728" y="9636"/>
                    <a:pt x="32412" y="9799"/>
                    <a:pt x="32994" y="10032"/>
                  </a:cubicBezTo>
                  <a:cubicBezTo>
                    <a:pt x="33700" y="10315"/>
                    <a:pt x="34249" y="10724"/>
                    <a:pt x="34597" y="11209"/>
                  </a:cubicBezTo>
                  <a:cubicBezTo>
                    <a:pt x="36141" y="13360"/>
                    <a:pt x="34507" y="16424"/>
                    <a:pt x="31534" y="19236"/>
                  </a:cubicBezTo>
                  <a:cubicBezTo>
                    <a:pt x="35444" y="15885"/>
                    <a:pt x="36824" y="11868"/>
                    <a:pt x="33527" y="10029"/>
                  </a:cubicBezTo>
                  <a:cubicBezTo>
                    <a:pt x="32717" y="9574"/>
                    <a:pt x="31525" y="9272"/>
                    <a:pt x="30171" y="9272"/>
                  </a:cubicBezTo>
                  <a:cubicBezTo>
                    <a:pt x="28674" y="9272"/>
                    <a:pt x="26978" y="9641"/>
                    <a:pt x="25380" y="10579"/>
                  </a:cubicBezTo>
                  <a:cubicBezTo>
                    <a:pt x="24789" y="10948"/>
                    <a:pt x="24292" y="11332"/>
                    <a:pt x="23853" y="11725"/>
                  </a:cubicBezTo>
                  <a:cubicBezTo>
                    <a:pt x="23771" y="11775"/>
                    <a:pt x="23692" y="11826"/>
                    <a:pt x="23613" y="11878"/>
                  </a:cubicBezTo>
                  <a:cubicBezTo>
                    <a:pt x="23639" y="11805"/>
                    <a:pt x="23670" y="11732"/>
                    <a:pt x="23706" y="11657"/>
                  </a:cubicBezTo>
                  <a:cubicBezTo>
                    <a:pt x="23857" y="11351"/>
                    <a:pt x="24122" y="11030"/>
                    <a:pt x="24412" y="10722"/>
                  </a:cubicBezTo>
                  <a:cubicBezTo>
                    <a:pt x="24753" y="10362"/>
                    <a:pt x="25197" y="10000"/>
                    <a:pt x="25767" y="9724"/>
                  </a:cubicBezTo>
                  <a:cubicBezTo>
                    <a:pt x="26599" y="9320"/>
                    <a:pt x="27611" y="9048"/>
                    <a:pt x="28490" y="8819"/>
                  </a:cubicBezTo>
                  <a:cubicBezTo>
                    <a:pt x="29528" y="8548"/>
                    <a:pt x="30519" y="8414"/>
                    <a:pt x="31427" y="8414"/>
                  </a:cubicBezTo>
                  <a:cubicBezTo>
                    <a:pt x="31655" y="8414"/>
                    <a:pt x="31877" y="8423"/>
                    <a:pt x="32094" y="8439"/>
                  </a:cubicBezTo>
                  <a:cubicBezTo>
                    <a:pt x="33126" y="8521"/>
                    <a:pt x="34099" y="8744"/>
                    <a:pt x="34886" y="9037"/>
                  </a:cubicBezTo>
                  <a:cubicBezTo>
                    <a:pt x="35589" y="9298"/>
                    <a:pt x="36164" y="9647"/>
                    <a:pt x="36553" y="10095"/>
                  </a:cubicBezTo>
                  <a:cubicBezTo>
                    <a:pt x="36928" y="10527"/>
                    <a:pt x="37248" y="11064"/>
                    <a:pt x="37322" y="11616"/>
                  </a:cubicBezTo>
                  <a:cubicBezTo>
                    <a:pt x="37936" y="16134"/>
                    <a:pt x="31318" y="22214"/>
                    <a:pt x="23083" y="25636"/>
                  </a:cubicBezTo>
                  <a:cubicBezTo>
                    <a:pt x="31400" y="22204"/>
                    <a:pt x="38424" y="16073"/>
                    <a:pt x="37671" y="11524"/>
                  </a:cubicBezTo>
                  <a:cubicBezTo>
                    <a:pt x="37307" y="9975"/>
                    <a:pt x="36248" y="8608"/>
                    <a:pt x="33848" y="8157"/>
                  </a:cubicBezTo>
                  <a:cubicBezTo>
                    <a:pt x="33213" y="8049"/>
                    <a:pt x="32526" y="7991"/>
                    <a:pt x="31802" y="7991"/>
                  </a:cubicBezTo>
                  <a:cubicBezTo>
                    <a:pt x="30173" y="7991"/>
                    <a:pt x="28354" y="8281"/>
                    <a:pt x="26517" y="8933"/>
                  </a:cubicBezTo>
                  <a:cubicBezTo>
                    <a:pt x="24871" y="9515"/>
                    <a:pt x="23426" y="10492"/>
                    <a:pt x="22889" y="11498"/>
                  </a:cubicBezTo>
                  <a:cubicBezTo>
                    <a:pt x="22777" y="11700"/>
                    <a:pt x="22691" y="11900"/>
                    <a:pt x="22621" y="12100"/>
                  </a:cubicBezTo>
                  <a:cubicBezTo>
                    <a:pt x="22554" y="11825"/>
                    <a:pt x="22595" y="11513"/>
                    <a:pt x="22738" y="11173"/>
                  </a:cubicBezTo>
                  <a:cubicBezTo>
                    <a:pt x="23472" y="9635"/>
                    <a:pt x="25491" y="8681"/>
                    <a:pt x="25491" y="8681"/>
                  </a:cubicBezTo>
                  <a:cubicBezTo>
                    <a:pt x="27919" y="7588"/>
                    <a:pt x="30529" y="7075"/>
                    <a:pt x="32810" y="7075"/>
                  </a:cubicBezTo>
                  <a:cubicBezTo>
                    <a:pt x="34069" y="7075"/>
                    <a:pt x="35227" y="7231"/>
                    <a:pt x="36200" y="7532"/>
                  </a:cubicBezTo>
                  <a:cubicBezTo>
                    <a:pt x="38545" y="8271"/>
                    <a:pt x="39686" y="9630"/>
                    <a:pt x="40062" y="11316"/>
                  </a:cubicBezTo>
                  <a:cubicBezTo>
                    <a:pt x="39669" y="9162"/>
                    <a:pt x="37780" y="7428"/>
                    <a:pt x="34437" y="6863"/>
                  </a:cubicBezTo>
                  <a:cubicBezTo>
                    <a:pt x="33831" y="6767"/>
                    <a:pt x="33173" y="6718"/>
                    <a:pt x="32481" y="6718"/>
                  </a:cubicBezTo>
                  <a:cubicBezTo>
                    <a:pt x="29578" y="6718"/>
                    <a:pt x="26075" y="7585"/>
                    <a:pt x="23332" y="9518"/>
                  </a:cubicBezTo>
                  <a:cubicBezTo>
                    <a:pt x="21675" y="10684"/>
                    <a:pt x="21553" y="11618"/>
                    <a:pt x="21837" y="12477"/>
                  </a:cubicBezTo>
                  <a:cubicBezTo>
                    <a:pt x="21836" y="12477"/>
                    <a:pt x="21836" y="12476"/>
                    <a:pt x="21836" y="12476"/>
                  </a:cubicBezTo>
                  <a:cubicBezTo>
                    <a:pt x="20428" y="11232"/>
                    <a:pt x="22253" y="9612"/>
                    <a:pt x="22371" y="9510"/>
                  </a:cubicBezTo>
                  <a:cubicBezTo>
                    <a:pt x="24922" y="7458"/>
                    <a:pt x="29123" y="6013"/>
                    <a:pt x="32473" y="5796"/>
                  </a:cubicBezTo>
                  <a:cubicBezTo>
                    <a:pt x="32901" y="5769"/>
                    <a:pt x="33315" y="5756"/>
                    <a:pt x="33714" y="5756"/>
                  </a:cubicBezTo>
                  <a:cubicBezTo>
                    <a:pt x="42278" y="5756"/>
                    <a:pt x="44088" y="11704"/>
                    <a:pt x="39630" y="17279"/>
                  </a:cubicBezTo>
                  <a:cubicBezTo>
                    <a:pt x="43514" y="12479"/>
                    <a:pt x="43409" y="7521"/>
                    <a:pt x="37498" y="5870"/>
                  </a:cubicBezTo>
                  <a:cubicBezTo>
                    <a:pt x="36500" y="5579"/>
                    <a:pt x="35309" y="5435"/>
                    <a:pt x="34017" y="5435"/>
                  </a:cubicBezTo>
                  <a:cubicBezTo>
                    <a:pt x="29795" y="5435"/>
                    <a:pt x="24499" y="6970"/>
                    <a:pt x="21393" y="9907"/>
                  </a:cubicBezTo>
                  <a:cubicBezTo>
                    <a:pt x="19827" y="11364"/>
                    <a:pt x="20098" y="12288"/>
                    <a:pt x="20986" y="13019"/>
                  </a:cubicBezTo>
                  <a:lnTo>
                    <a:pt x="20981" y="13019"/>
                  </a:lnTo>
                  <a:cubicBezTo>
                    <a:pt x="18470" y="12285"/>
                    <a:pt x="19688" y="10448"/>
                    <a:pt x="19811" y="10272"/>
                  </a:cubicBezTo>
                  <a:cubicBezTo>
                    <a:pt x="21408" y="8342"/>
                    <a:pt x="24528" y="6548"/>
                    <a:pt x="27700" y="5508"/>
                  </a:cubicBezTo>
                  <a:cubicBezTo>
                    <a:pt x="30453" y="4651"/>
                    <a:pt x="33171" y="4258"/>
                    <a:pt x="35595" y="4258"/>
                  </a:cubicBezTo>
                  <a:cubicBezTo>
                    <a:pt x="36714" y="4258"/>
                    <a:pt x="37770" y="4342"/>
                    <a:pt x="38738" y="4502"/>
                  </a:cubicBezTo>
                  <a:cubicBezTo>
                    <a:pt x="37739" y="4270"/>
                    <a:pt x="36585" y="4154"/>
                    <a:pt x="35340" y="4154"/>
                  </a:cubicBezTo>
                  <a:cubicBezTo>
                    <a:pt x="30543" y="4154"/>
                    <a:pt x="24388" y="5869"/>
                    <a:pt x="20478" y="9225"/>
                  </a:cubicBezTo>
                  <a:cubicBezTo>
                    <a:pt x="18330" y="11054"/>
                    <a:pt x="17940" y="13126"/>
                    <a:pt x="20350" y="13586"/>
                  </a:cubicBezTo>
                  <a:cubicBezTo>
                    <a:pt x="20347" y="13586"/>
                    <a:pt x="20342" y="13586"/>
                    <a:pt x="20340" y="13587"/>
                  </a:cubicBezTo>
                  <a:cubicBezTo>
                    <a:pt x="20186" y="13595"/>
                    <a:pt x="20039" y="13600"/>
                    <a:pt x="19900" y="13600"/>
                  </a:cubicBezTo>
                  <a:cubicBezTo>
                    <a:pt x="17661" y="13600"/>
                    <a:pt x="17443" y="12531"/>
                    <a:pt x="17432" y="12471"/>
                  </a:cubicBezTo>
                  <a:cubicBezTo>
                    <a:pt x="17407" y="11564"/>
                    <a:pt x="17912" y="10541"/>
                    <a:pt x="18806" y="9528"/>
                  </a:cubicBezTo>
                  <a:cubicBezTo>
                    <a:pt x="21096" y="7038"/>
                    <a:pt x="25042" y="4949"/>
                    <a:pt x="29195" y="3913"/>
                  </a:cubicBezTo>
                  <a:cubicBezTo>
                    <a:pt x="31691" y="3291"/>
                    <a:pt x="34033" y="3006"/>
                    <a:pt x="36144" y="3006"/>
                  </a:cubicBezTo>
                  <a:cubicBezTo>
                    <a:pt x="41059" y="3006"/>
                    <a:pt x="44724" y="4551"/>
                    <a:pt x="46180" y="6993"/>
                  </a:cubicBezTo>
                  <a:cubicBezTo>
                    <a:pt x="44816" y="4430"/>
                    <a:pt x="41163" y="2784"/>
                    <a:pt x="36120" y="2784"/>
                  </a:cubicBezTo>
                  <a:cubicBezTo>
                    <a:pt x="34158" y="2784"/>
                    <a:pt x="31986" y="3033"/>
                    <a:pt x="29655" y="3574"/>
                  </a:cubicBezTo>
                  <a:cubicBezTo>
                    <a:pt x="24504" y="4782"/>
                    <a:pt x="19169" y="7559"/>
                    <a:pt x="17187" y="10715"/>
                  </a:cubicBezTo>
                  <a:cubicBezTo>
                    <a:pt x="16500" y="11880"/>
                    <a:pt x="16406" y="12924"/>
                    <a:pt x="17112" y="13726"/>
                  </a:cubicBezTo>
                  <a:cubicBezTo>
                    <a:pt x="17556" y="14138"/>
                    <a:pt x="18220" y="14291"/>
                    <a:pt x="19010" y="14291"/>
                  </a:cubicBezTo>
                  <a:cubicBezTo>
                    <a:pt x="19278" y="14291"/>
                    <a:pt x="19560" y="14273"/>
                    <a:pt x="19853" y="14242"/>
                  </a:cubicBezTo>
                  <a:lnTo>
                    <a:pt x="19853" y="14242"/>
                  </a:lnTo>
                  <a:cubicBezTo>
                    <a:pt x="19287" y="14420"/>
                    <a:pt x="18767" y="14496"/>
                    <a:pt x="18299" y="14496"/>
                  </a:cubicBezTo>
                  <a:cubicBezTo>
                    <a:pt x="17263" y="14496"/>
                    <a:pt x="16490" y="14124"/>
                    <a:pt x="16064" y="13670"/>
                  </a:cubicBezTo>
                  <a:cubicBezTo>
                    <a:pt x="15242" y="12788"/>
                    <a:pt x="15300" y="11656"/>
                    <a:pt x="16113" y="10381"/>
                  </a:cubicBezTo>
                  <a:cubicBezTo>
                    <a:pt x="18176" y="7217"/>
                    <a:pt x="23208" y="4429"/>
                    <a:pt x="28204" y="2726"/>
                  </a:cubicBezTo>
                  <a:lnTo>
                    <a:pt x="28204" y="2726"/>
                  </a:lnTo>
                  <a:cubicBezTo>
                    <a:pt x="22639" y="4501"/>
                    <a:pt x="16914" y="7796"/>
                    <a:pt x="15238" y="11288"/>
                  </a:cubicBezTo>
                  <a:cubicBezTo>
                    <a:pt x="14265" y="13262"/>
                    <a:pt x="15259" y="15252"/>
                    <a:pt x="18309" y="15252"/>
                  </a:cubicBezTo>
                  <a:cubicBezTo>
                    <a:pt x="18658" y="15252"/>
                    <a:pt x="19035" y="15226"/>
                    <a:pt x="19439" y="15170"/>
                  </a:cubicBezTo>
                  <a:cubicBezTo>
                    <a:pt x="19457" y="15167"/>
                    <a:pt x="19475" y="15164"/>
                    <a:pt x="19494" y="15161"/>
                  </a:cubicBezTo>
                  <a:lnTo>
                    <a:pt x="19494" y="15161"/>
                  </a:lnTo>
                  <a:cubicBezTo>
                    <a:pt x="19490" y="15162"/>
                    <a:pt x="19487" y="15164"/>
                    <a:pt x="19483" y="15165"/>
                  </a:cubicBezTo>
                  <a:cubicBezTo>
                    <a:pt x="19360" y="15212"/>
                    <a:pt x="18133" y="15661"/>
                    <a:pt x="16768" y="15661"/>
                  </a:cubicBezTo>
                  <a:cubicBezTo>
                    <a:pt x="16313" y="15661"/>
                    <a:pt x="15843" y="15611"/>
                    <a:pt x="15393" y="15480"/>
                  </a:cubicBezTo>
                  <a:cubicBezTo>
                    <a:pt x="15335" y="15461"/>
                    <a:pt x="15275" y="15441"/>
                    <a:pt x="15219" y="15420"/>
                  </a:cubicBezTo>
                  <a:cubicBezTo>
                    <a:pt x="14727" y="15243"/>
                    <a:pt x="14350" y="14988"/>
                    <a:pt x="14067" y="14687"/>
                  </a:cubicBezTo>
                  <a:cubicBezTo>
                    <a:pt x="13779" y="14380"/>
                    <a:pt x="13574" y="14034"/>
                    <a:pt x="13441" y="13661"/>
                  </a:cubicBezTo>
                  <a:cubicBezTo>
                    <a:pt x="13311" y="13294"/>
                    <a:pt x="13264" y="12897"/>
                    <a:pt x="13320" y="12475"/>
                  </a:cubicBezTo>
                  <a:cubicBezTo>
                    <a:pt x="13347" y="12262"/>
                    <a:pt x="13398" y="12045"/>
                    <a:pt x="13464" y="11825"/>
                  </a:cubicBezTo>
                  <a:cubicBezTo>
                    <a:pt x="13529" y="11606"/>
                    <a:pt x="13584" y="11380"/>
                    <a:pt x="13694" y="11153"/>
                  </a:cubicBezTo>
                  <a:cubicBezTo>
                    <a:pt x="15187" y="8058"/>
                    <a:pt x="19727" y="5006"/>
                    <a:pt x="24745" y="2924"/>
                  </a:cubicBezTo>
                  <a:cubicBezTo>
                    <a:pt x="29587" y="971"/>
                    <a:pt x="34656" y="2"/>
                    <a:pt x="38989" y="2"/>
                  </a:cubicBezTo>
                  <a:cubicBezTo>
                    <a:pt x="39030" y="2"/>
                    <a:pt x="39072" y="2"/>
                    <a:pt x="39113" y="2"/>
                  </a:cubicBezTo>
                  <a:cubicBezTo>
                    <a:pt x="39032" y="1"/>
                    <a:pt x="38951" y="1"/>
                    <a:pt x="38869" y="1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32"/>
            <p:cNvSpPr/>
            <p:nvPr/>
          </p:nvSpPr>
          <p:spPr>
            <a:xfrm>
              <a:off x="-6426131" y="-79179"/>
              <a:ext cx="3421918" cy="1967600"/>
            </a:xfrm>
            <a:custGeom>
              <a:avLst/>
              <a:gdLst/>
              <a:ahLst/>
              <a:cxnLst/>
              <a:rect l="l" t="t" r="r" b="b"/>
              <a:pathLst>
                <a:path w="32087" h="18450" extrusionOk="0">
                  <a:moveTo>
                    <a:pt x="27017" y="0"/>
                  </a:moveTo>
                  <a:cubicBezTo>
                    <a:pt x="22151" y="0"/>
                    <a:pt x="15597" y="1744"/>
                    <a:pt x="11505" y="5155"/>
                  </a:cubicBezTo>
                  <a:cubicBezTo>
                    <a:pt x="8795" y="7352"/>
                    <a:pt x="7473" y="10123"/>
                    <a:pt x="10358" y="11033"/>
                  </a:cubicBezTo>
                  <a:cubicBezTo>
                    <a:pt x="10748" y="11157"/>
                    <a:pt x="11160" y="11214"/>
                    <a:pt x="11584" y="11214"/>
                  </a:cubicBezTo>
                  <a:cubicBezTo>
                    <a:pt x="12499" y="11214"/>
                    <a:pt x="13471" y="10952"/>
                    <a:pt x="14408" y="10540"/>
                  </a:cubicBezTo>
                  <a:lnTo>
                    <a:pt x="14408" y="10540"/>
                  </a:lnTo>
                  <a:cubicBezTo>
                    <a:pt x="13516" y="11443"/>
                    <a:pt x="12058" y="11800"/>
                    <a:pt x="10795" y="11800"/>
                  </a:cubicBezTo>
                  <a:cubicBezTo>
                    <a:pt x="10056" y="11800"/>
                    <a:pt x="9384" y="11678"/>
                    <a:pt x="8931" y="11472"/>
                  </a:cubicBezTo>
                  <a:cubicBezTo>
                    <a:pt x="6455" y="10251"/>
                    <a:pt x="7543" y="7411"/>
                    <a:pt x="10163" y="5062"/>
                  </a:cubicBezTo>
                  <a:lnTo>
                    <a:pt x="10163" y="5062"/>
                  </a:lnTo>
                  <a:cubicBezTo>
                    <a:pt x="7125" y="7625"/>
                    <a:pt x="6210" y="10900"/>
                    <a:pt x="9572" y="11815"/>
                  </a:cubicBezTo>
                  <a:cubicBezTo>
                    <a:pt x="9979" y="11914"/>
                    <a:pt x="10434" y="11966"/>
                    <a:pt x="10921" y="11966"/>
                  </a:cubicBezTo>
                  <a:cubicBezTo>
                    <a:pt x="11809" y="11966"/>
                    <a:pt x="12803" y="11793"/>
                    <a:pt x="13802" y="11416"/>
                  </a:cubicBezTo>
                  <a:cubicBezTo>
                    <a:pt x="13901" y="11381"/>
                    <a:pt x="14000" y="11342"/>
                    <a:pt x="14096" y="11300"/>
                  </a:cubicBezTo>
                  <a:lnTo>
                    <a:pt x="14096" y="11300"/>
                  </a:lnTo>
                  <a:cubicBezTo>
                    <a:pt x="12699" y="12264"/>
                    <a:pt x="11006" y="12704"/>
                    <a:pt x="9593" y="12704"/>
                  </a:cubicBezTo>
                  <a:cubicBezTo>
                    <a:pt x="8714" y="12704"/>
                    <a:pt x="7942" y="12533"/>
                    <a:pt x="7418" y="12213"/>
                  </a:cubicBezTo>
                  <a:cubicBezTo>
                    <a:pt x="6167" y="11457"/>
                    <a:pt x="5776" y="10335"/>
                    <a:pt x="6127" y="8987"/>
                  </a:cubicBezTo>
                  <a:cubicBezTo>
                    <a:pt x="6593" y="7218"/>
                    <a:pt x="8276" y="5340"/>
                    <a:pt x="10571" y="3674"/>
                  </a:cubicBezTo>
                  <a:lnTo>
                    <a:pt x="10571" y="3674"/>
                  </a:lnTo>
                  <a:cubicBezTo>
                    <a:pt x="8909" y="4857"/>
                    <a:pt x="7537" y="6154"/>
                    <a:pt x="6655" y="7488"/>
                  </a:cubicBezTo>
                  <a:cubicBezTo>
                    <a:pt x="5357" y="9507"/>
                    <a:pt x="5456" y="11383"/>
                    <a:pt x="7396" y="12379"/>
                  </a:cubicBezTo>
                  <a:cubicBezTo>
                    <a:pt x="8094" y="12717"/>
                    <a:pt x="9055" y="12912"/>
                    <a:pt x="10136" y="12912"/>
                  </a:cubicBezTo>
                  <a:cubicBezTo>
                    <a:pt x="11624" y="12912"/>
                    <a:pt x="13339" y="12543"/>
                    <a:pt x="14911" y="11668"/>
                  </a:cubicBezTo>
                  <a:cubicBezTo>
                    <a:pt x="15022" y="11601"/>
                    <a:pt x="15128" y="11533"/>
                    <a:pt x="15232" y="11465"/>
                  </a:cubicBezTo>
                  <a:lnTo>
                    <a:pt x="15232" y="11465"/>
                  </a:lnTo>
                  <a:cubicBezTo>
                    <a:pt x="14171" y="12512"/>
                    <a:pt x="11895" y="13378"/>
                    <a:pt x="10129" y="13504"/>
                  </a:cubicBezTo>
                  <a:cubicBezTo>
                    <a:pt x="9816" y="13528"/>
                    <a:pt x="9513" y="13540"/>
                    <a:pt x="9220" y="13540"/>
                  </a:cubicBezTo>
                  <a:cubicBezTo>
                    <a:pt x="6825" y="13540"/>
                    <a:pt x="5145" y="12743"/>
                    <a:pt x="4492" y="11539"/>
                  </a:cubicBezTo>
                  <a:lnTo>
                    <a:pt x="4492" y="11539"/>
                  </a:lnTo>
                  <a:cubicBezTo>
                    <a:pt x="5145" y="12803"/>
                    <a:pt x="6800" y="13668"/>
                    <a:pt x="9335" y="13668"/>
                  </a:cubicBezTo>
                  <a:cubicBezTo>
                    <a:pt x="9432" y="13668"/>
                    <a:pt x="9531" y="13667"/>
                    <a:pt x="9631" y="13664"/>
                  </a:cubicBezTo>
                  <a:cubicBezTo>
                    <a:pt x="11893" y="13609"/>
                    <a:pt x="14688" y="12737"/>
                    <a:pt x="16378" y="11256"/>
                  </a:cubicBezTo>
                  <a:cubicBezTo>
                    <a:pt x="16654" y="11007"/>
                    <a:pt x="16861" y="10752"/>
                    <a:pt x="16996" y="10506"/>
                  </a:cubicBezTo>
                  <a:lnTo>
                    <a:pt x="16996" y="10506"/>
                  </a:lnTo>
                  <a:cubicBezTo>
                    <a:pt x="17627" y="11106"/>
                    <a:pt x="16075" y="12218"/>
                    <a:pt x="14746" y="12958"/>
                  </a:cubicBezTo>
                  <a:cubicBezTo>
                    <a:pt x="12697" y="14063"/>
                    <a:pt x="10480" y="14504"/>
                    <a:pt x="8563" y="14504"/>
                  </a:cubicBezTo>
                  <a:cubicBezTo>
                    <a:pt x="7901" y="14504"/>
                    <a:pt x="7275" y="14451"/>
                    <a:pt x="6704" y="14355"/>
                  </a:cubicBezTo>
                  <a:cubicBezTo>
                    <a:pt x="2204" y="13485"/>
                    <a:pt x="1928" y="9903"/>
                    <a:pt x="4432" y="6527"/>
                  </a:cubicBezTo>
                  <a:lnTo>
                    <a:pt x="4432" y="6527"/>
                  </a:lnTo>
                  <a:cubicBezTo>
                    <a:pt x="1075" y="10485"/>
                    <a:pt x="2511" y="14669"/>
                    <a:pt x="8578" y="14669"/>
                  </a:cubicBezTo>
                  <a:cubicBezTo>
                    <a:pt x="8993" y="14669"/>
                    <a:pt x="9431" y="14649"/>
                    <a:pt x="9890" y="14609"/>
                  </a:cubicBezTo>
                  <a:cubicBezTo>
                    <a:pt x="13104" y="14338"/>
                    <a:pt x="17384" y="12434"/>
                    <a:pt x="18138" y="10319"/>
                  </a:cubicBezTo>
                  <a:cubicBezTo>
                    <a:pt x="18207" y="10144"/>
                    <a:pt x="18233" y="9980"/>
                    <a:pt x="18221" y="9826"/>
                  </a:cubicBezTo>
                  <a:lnTo>
                    <a:pt x="18221" y="9826"/>
                  </a:lnTo>
                  <a:cubicBezTo>
                    <a:pt x="18254" y="9861"/>
                    <a:pt x="18285" y="9898"/>
                    <a:pt x="18313" y="9939"/>
                  </a:cubicBezTo>
                  <a:cubicBezTo>
                    <a:pt x="19336" y="11309"/>
                    <a:pt x="16237" y="13424"/>
                    <a:pt x="13452" y="14391"/>
                  </a:cubicBezTo>
                  <a:cubicBezTo>
                    <a:pt x="11276" y="15150"/>
                    <a:pt x="9113" y="15489"/>
                    <a:pt x="7194" y="15489"/>
                  </a:cubicBezTo>
                  <a:cubicBezTo>
                    <a:pt x="6543" y="15489"/>
                    <a:pt x="5919" y="15450"/>
                    <a:pt x="5333" y="15375"/>
                  </a:cubicBezTo>
                  <a:lnTo>
                    <a:pt x="5333" y="15375"/>
                  </a:lnTo>
                  <a:cubicBezTo>
                    <a:pt x="5942" y="15496"/>
                    <a:pt x="6630" y="15556"/>
                    <a:pt x="7368" y="15556"/>
                  </a:cubicBezTo>
                  <a:cubicBezTo>
                    <a:pt x="10891" y="15556"/>
                    <a:pt x="15559" y="14198"/>
                    <a:pt x="18194" y="11713"/>
                  </a:cubicBezTo>
                  <a:cubicBezTo>
                    <a:pt x="19154" y="10779"/>
                    <a:pt x="19372" y="9840"/>
                    <a:pt x="18743" y="9234"/>
                  </a:cubicBezTo>
                  <a:cubicBezTo>
                    <a:pt x="18676" y="9179"/>
                    <a:pt x="18603" y="9128"/>
                    <a:pt x="18523" y="9083"/>
                  </a:cubicBezTo>
                  <a:lnTo>
                    <a:pt x="18523" y="9083"/>
                  </a:lnTo>
                  <a:cubicBezTo>
                    <a:pt x="19149" y="9104"/>
                    <a:pt x="19605" y="9284"/>
                    <a:pt x="19788" y="9625"/>
                  </a:cubicBezTo>
                  <a:cubicBezTo>
                    <a:pt x="20339" y="10631"/>
                    <a:pt x="19171" y="12014"/>
                    <a:pt x="17528" y="13165"/>
                  </a:cubicBezTo>
                  <a:cubicBezTo>
                    <a:pt x="14427" y="15389"/>
                    <a:pt x="10346" y="16390"/>
                    <a:pt x="7025" y="16390"/>
                  </a:cubicBezTo>
                  <a:cubicBezTo>
                    <a:pt x="6693" y="16390"/>
                    <a:pt x="6368" y="16380"/>
                    <a:pt x="6053" y="16360"/>
                  </a:cubicBezTo>
                  <a:cubicBezTo>
                    <a:pt x="3101" y="16174"/>
                    <a:pt x="1032" y="15229"/>
                    <a:pt x="0" y="13761"/>
                  </a:cubicBezTo>
                  <a:lnTo>
                    <a:pt x="0" y="13761"/>
                  </a:lnTo>
                  <a:cubicBezTo>
                    <a:pt x="987" y="15464"/>
                    <a:pt x="3585" y="16495"/>
                    <a:pt x="6937" y="16495"/>
                  </a:cubicBezTo>
                  <a:cubicBezTo>
                    <a:pt x="9448" y="16495"/>
                    <a:pt x="12381" y="15917"/>
                    <a:pt x="15376" y="14608"/>
                  </a:cubicBezTo>
                  <a:cubicBezTo>
                    <a:pt x="17444" y="13697"/>
                    <a:pt x="19063" y="12484"/>
                    <a:pt x="19973" y="11197"/>
                  </a:cubicBezTo>
                  <a:cubicBezTo>
                    <a:pt x="20793" y="9987"/>
                    <a:pt x="20831" y="8744"/>
                    <a:pt x="19291" y="8382"/>
                  </a:cubicBezTo>
                  <a:cubicBezTo>
                    <a:pt x="19159" y="8355"/>
                    <a:pt x="19015" y="8335"/>
                    <a:pt x="18867" y="8324"/>
                  </a:cubicBezTo>
                  <a:cubicBezTo>
                    <a:pt x="18933" y="8313"/>
                    <a:pt x="19002" y="8306"/>
                    <a:pt x="19066" y="8298"/>
                  </a:cubicBezTo>
                  <a:cubicBezTo>
                    <a:pt x="19253" y="8277"/>
                    <a:pt x="19433" y="8265"/>
                    <a:pt x="19608" y="8262"/>
                  </a:cubicBezTo>
                  <a:cubicBezTo>
                    <a:pt x="19632" y="8262"/>
                    <a:pt x="19656" y="8262"/>
                    <a:pt x="19680" y="8262"/>
                  </a:cubicBezTo>
                  <a:cubicBezTo>
                    <a:pt x="19796" y="8262"/>
                    <a:pt x="19908" y="8266"/>
                    <a:pt x="20016" y="8273"/>
                  </a:cubicBezTo>
                  <a:cubicBezTo>
                    <a:pt x="20451" y="8306"/>
                    <a:pt x="20805" y="8421"/>
                    <a:pt x="21010" y="8619"/>
                  </a:cubicBezTo>
                  <a:cubicBezTo>
                    <a:pt x="21114" y="8719"/>
                    <a:pt x="21199" y="8829"/>
                    <a:pt x="21269" y="8944"/>
                  </a:cubicBezTo>
                  <a:cubicBezTo>
                    <a:pt x="21522" y="9370"/>
                    <a:pt x="21464" y="9904"/>
                    <a:pt x="21259" y="10459"/>
                  </a:cubicBezTo>
                  <a:cubicBezTo>
                    <a:pt x="21071" y="10972"/>
                    <a:pt x="20714" y="11517"/>
                    <a:pt x="20223" y="12044"/>
                  </a:cubicBezTo>
                  <a:cubicBezTo>
                    <a:pt x="18544" y="13852"/>
                    <a:pt x="15682" y="15448"/>
                    <a:pt x="12727" y="16435"/>
                  </a:cubicBezTo>
                  <a:cubicBezTo>
                    <a:pt x="15023" y="15724"/>
                    <a:pt x="17042" y="14691"/>
                    <a:pt x="18919" y="13380"/>
                  </a:cubicBezTo>
                  <a:cubicBezTo>
                    <a:pt x="21832" y="11321"/>
                    <a:pt x="23218" y="8411"/>
                    <a:pt x="20102" y="7889"/>
                  </a:cubicBezTo>
                  <a:cubicBezTo>
                    <a:pt x="19948" y="7868"/>
                    <a:pt x="19792" y="7858"/>
                    <a:pt x="19633" y="7858"/>
                  </a:cubicBezTo>
                  <a:cubicBezTo>
                    <a:pt x="19168" y="7858"/>
                    <a:pt x="18686" y="7944"/>
                    <a:pt x="18195" y="8084"/>
                  </a:cubicBezTo>
                  <a:cubicBezTo>
                    <a:pt x="18889" y="7683"/>
                    <a:pt x="19661" y="7514"/>
                    <a:pt x="20371" y="7514"/>
                  </a:cubicBezTo>
                  <a:cubicBezTo>
                    <a:pt x="21340" y="7514"/>
                    <a:pt x="22194" y="7828"/>
                    <a:pt x="22578" y="8296"/>
                  </a:cubicBezTo>
                  <a:cubicBezTo>
                    <a:pt x="23804" y="9803"/>
                    <a:pt x="22314" y="12010"/>
                    <a:pt x="19619" y="13944"/>
                  </a:cubicBezTo>
                  <a:cubicBezTo>
                    <a:pt x="15309" y="16959"/>
                    <a:pt x="9522" y="18433"/>
                    <a:pt x="4989" y="18446"/>
                  </a:cubicBezTo>
                  <a:cubicBezTo>
                    <a:pt x="5105" y="18448"/>
                    <a:pt x="5221" y="18449"/>
                    <a:pt x="5339" y="18449"/>
                  </a:cubicBezTo>
                  <a:cubicBezTo>
                    <a:pt x="9560" y="18449"/>
                    <a:pt x="14843" y="16995"/>
                    <a:pt x="18945" y="14485"/>
                  </a:cubicBezTo>
                  <a:cubicBezTo>
                    <a:pt x="21105" y="13139"/>
                    <a:pt x="22674" y="11575"/>
                    <a:pt x="23203" y="10075"/>
                  </a:cubicBezTo>
                  <a:cubicBezTo>
                    <a:pt x="23704" y="8515"/>
                    <a:pt x="22835" y="7156"/>
                    <a:pt x="20313" y="7081"/>
                  </a:cubicBezTo>
                  <a:cubicBezTo>
                    <a:pt x="20275" y="7080"/>
                    <a:pt x="20237" y="7080"/>
                    <a:pt x="20198" y="7080"/>
                  </a:cubicBezTo>
                  <a:cubicBezTo>
                    <a:pt x="19511" y="7080"/>
                    <a:pt x="18712" y="7237"/>
                    <a:pt x="17956" y="7500"/>
                  </a:cubicBezTo>
                  <a:cubicBezTo>
                    <a:pt x="18178" y="7376"/>
                    <a:pt x="18409" y="7261"/>
                    <a:pt x="18647" y="7151"/>
                  </a:cubicBezTo>
                  <a:cubicBezTo>
                    <a:pt x="19082" y="6952"/>
                    <a:pt x="19544" y="6784"/>
                    <a:pt x="20002" y="6697"/>
                  </a:cubicBezTo>
                  <a:cubicBezTo>
                    <a:pt x="20308" y="6639"/>
                    <a:pt x="20597" y="6618"/>
                    <a:pt x="20871" y="6618"/>
                  </a:cubicBezTo>
                  <a:cubicBezTo>
                    <a:pt x="21090" y="6618"/>
                    <a:pt x="21299" y="6631"/>
                    <a:pt x="21501" y="6649"/>
                  </a:cubicBezTo>
                  <a:cubicBezTo>
                    <a:pt x="22042" y="6696"/>
                    <a:pt x="22518" y="6808"/>
                    <a:pt x="22923" y="6970"/>
                  </a:cubicBezTo>
                  <a:cubicBezTo>
                    <a:pt x="23413" y="7167"/>
                    <a:pt x="23795" y="7451"/>
                    <a:pt x="24036" y="7788"/>
                  </a:cubicBezTo>
                  <a:cubicBezTo>
                    <a:pt x="25108" y="9283"/>
                    <a:pt x="23973" y="11413"/>
                    <a:pt x="21908" y="13365"/>
                  </a:cubicBezTo>
                  <a:cubicBezTo>
                    <a:pt x="24624" y="11038"/>
                    <a:pt x="25583" y="8247"/>
                    <a:pt x="23293" y="6969"/>
                  </a:cubicBezTo>
                  <a:cubicBezTo>
                    <a:pt x="22730" y="6652"/>
                    <a:pt x="21902" y="6442"/>
                    <a:pt x="20960" y="6442"/>
                  </a:cubicBezTo>
                  <a:cubicBezTo>
                    <a:pt x="19920" y="6442"/>
                    <a:pt x="18743" y="6699"/>
                    <a:pt x="17633" y="7350"/>
                  </a:cubicBezTo>
                  <a:cubicBezTo>
                    <a:pt x="17222" y="7608"/>
                    <a:pt x="16877" y="7874"/>
                    <a:pt x="16572" y="8147"/>
                  </a:cubicBezTo>
                  <a:cubicBezTo>
                    <a:pt x="16514" y="8182"/>
                    <a:pt x="16460" y="8218"/>
                    <a:pt x="16405" y="8254"/>
                  </a:cubicBezTo>
                  <a:cubicBezTo>
                    <a:pt x="16423" y="8203"/>
                    <a:pt x="16444" y="8152"/>
                    <a:pt x="16470" y="8100"/>
                  </a:cubicBezTo>
                  <a:cubicBezTo>
                    <a:pt x="16574" y="7887"/>
                    <a:pt x="16758" y="7665"/>
                    <a:pt x="16959" y="7451"/>
                  </a:cubicBezTo>
                  <a:cubicBezTo>
                    <a:pt x="17195" y="7201"/>
                    <a:pt x="17504" y="6948"/>
                    <a:pt x="17901" y="6756"/>
                  </a:cubicBezTo>
                  <a:cubicBezTo>
                    <a:pt x="18478" y="6477"/>
                    <a:pt x="19182" y="6287"/>
                    <a:pt x="19792" y="6128"/>
                  </a:cubicBezTo>
                  <a:cubicBezTo>
                    <a:pt x="20513" y="5941"/>
                    <a:pt x="21202" y="5847"/>
                    <a:pt x="21834" y="5847"/>
                  </a:cubicBezTo>
                  <a:cubicBezTo>
                    <a:pt x="21992" y="5847"/>
                    <a:pt x="22146" y="5853"/>
                    <a:pt x="22297" y="5865"/>
                  </a:cubicBezTo>
                  <a:cubicBezTo>
                    <a:pt x="23013" y="5921"/>
                    <a:pt x="23689" y="6076"/>
                    <a:pt x="24237" y="6281"/>
                  </a:cubicBezTo>
                  <a:cubicBezTo>
                    <a:pt x="24726" y="6463"/>
                    <a:pt x="25125" y="6706"/>
                    <a:pt x="25395" y="7016"/>
                  </a:cubicBezTo>
                  <a:cubicBezTo>
                    <a:pt x="25655" y="7316"/>
                    <a:pt x="25878" y="7689"/>
                    <a:pt x="25931" y="8073"/>
                  </a:cubicBezTo>
                  <a:cubicBezTo>
                    <a:pt x="26357" y="11211"/>
                    <a:pt x="21760" y="15436"/>
                    <a:pt x="16038" y="17813"/>
                  </a:cubicBezTo>
                  <a:cubicBezTo>
                    <a:pt x="21816" y="15428"/>
                    <a:pt x="26696" y="11169"/>
                    <a:pt x="26173" y="8009"/>
                  </a:cubicBezTo>
                  <a:cubicBezTo>
                    <a:pt x="25920" y="6932"/>
                    <a:pt x="25184" y="5983"/>
                    <a:pt x="23516" y="5670"/>
                  </a:cubicBezTo>
                  <a:cubicBezTo>
                    <a:pt x="23076" y="5595"/>
                    <a:pt x="22599" y="5555"/>
                    <a:pt x="22096" y="5555"/>
                  </a:cubicBezTo>
                  <a:cubicBezTo>
                    <a:pt x="20964" y="5555"/>
                    <a:pt x="19700" y="5756"/>
                    <a:pt x="18424" y="6209"/>
                  </a:cubicBezTo>
                  <a:cubicBezTo>
                    <a:pt x="17279" y="6613"/>
                    <a:pt x="16277" y="7292"/>
                    <a:pt x="15903" y="7990"/>
                  </a:cubicBezTo>
                  <a:cubicBezTo>
                    <a:pt x="15825" y="8131"/>
                    <a:pt x="15766" y="8271"/>
                    <a:pt x="15717" y="8408"/>
                  </a:cubicBezTo>
                  <a:cubicBezTo>
                    <a:pt x="15672" y="8219"/>
                    <a:pt x="15699" y="8001"/>
                    <a:pt x="15799" y="7765"/>
                  </a:cubicBezTo>
                  <a:cubicBezTo>
                    <a:pt x="16309" y="6697"/>
                    <a:pt x="17712" y="6035"/>
                    <a:pt x="17712" y="6035"/>
                  </a:cubicBezTo>
                  <a:cubicBezTo>
                    <a:pt x="19399" y="5276"/>
                    <a:pt x="21212" y="4920"/>
                    <a:pt x="22797" y="4920"/>
                  </a:cubicBezTo>
                  <a:cubicBezTo>
                    <a:pt x="23671" y="4920"/>
                    <a:pt x="24477" y="5028"/>
                    <a:pt x="25153" y="5237"/>
                  </a:cubicBezTo>
                  <a:cubicBezTo>
                    <a:pt x="26781" y="5750"/>
                    <a:pt x="27576" y="6693"/>
                    <a:pt x="27836" y="7866"/>
                  </a:cubicBezTo>
                  <a:cubicBezTo>
                    <a:pt x="27563" y="6369"/>
                    <a:pt x="26250" y="5165"/>
                    <a:pt x="23928" y="4772"/>
                  </a:cubicBezTo>
                  <a:cubicBezTo>
                    <a:pt x="23507" y="4706"/>
                    <a:pt x="23050" y="4671"/>
                    <a:pt x="22568" y="4671"/>
                  </a:cubicBezTo>
                  <a:cubicBezTo>
                    <a:pt x="20551" y="4671"/>
                    <a:pt x="18118" y="5273"/>
                    <a:pt x="16214" y="6617"/>
                  </a:cubicBezTo>
                  <a:cubicBezTo>
                    <a:pt x="15063" y="7426"/>
                    <a:pt x="14977" y="8075"/>
                    <a:pt x="15176" y="8672"/>
                  </a:cubicBezTo>
                  <a:cubicBezTo>
                    <a:pt x="15176" y="8672"/>
                    <a:pt x="15174" y="8672"/>
                    <a:pt x="15174" y="8671"/>
                  </a:cubicBezTo>
                  <a:cubicBezTo>
                    <a:pt x="14196" y="7807"/>
                    <a:pt x="15464" y="6682"/>
                    <a:pt x="15546" y="6610"/>
                  </a:cubicBezTo>
                  <a:cubicBezTo>
                    <a:pt x="17318" y="5186"/>
                    <a:pt x="20237" y="4180"/>
                    <a:pt x="22564" y="4030"/>
                  </a:cubicBezTo>
                  <a:cubicBezTo>
                    <a:pt x="22861" y="4012"/>
                    <a:pt x="23148" y="4003"/>
                    <a:pt x="23426" y="4003"/>
                  </a:cubicBezTo>
                  <a:cubicBezTo>
                    <a:pt x="29376" y="4003"/>
                    <a:pt x="30634" y="8135"/>
                    <a:pt x="27536" y="12009"/>
                  </a:cubicBezTo>
                  <a:cubicBezTo>
                    <a:pt x="30235" y="8673"/>
                    <a:pt x="30162" y="5229"/>
                    <a:pt x="26055" y="4081"/>
                  </a:cubicBezTo>
                  <a:cubicBezTo>
                    <a:pt x="25362" y="3880"/>
                    <a:pt x="24536" y="3780"/>
                    <a:pt x="23640" y="3780"/>
                  </a:cubicBezTo>
                  <a:cubicBezTo>
                    <a:pt x="20705" y="3780"/>
                    <a:pt x="17023" y="4846"/>
                    <a:pt x="14864" y="6888"/>
                  </a:cubicBezTo>
                  <a:cubicBezTo>
                    <a:pt x="13776" y="7901"/>
                    <a:pt x="13964" y="8542"/>
                    <a:pt x="14580" y="9049"/>
                  </a:cubicBezTo>
                  <a:lnTo>
                    <a:pt x="14578" y="9049"/>
                  </a:lnTo>
                  <a:cubicBezTo>
                    <a:pt x="12832" y="8541"/>
                    <a:pt x="13678" y="7264"/>
                    <a:pt x="13764" y="7141"/>
                  </a:cubicBezTo>
                  <a:cubicBezTo>
                    <a:pt x="14874" y="5800"/>
                    <a:pt x="17042" y="4554"/>
                    <a:pt x="19244" y="3831"/>
                  </a:cubicBezTo>
                  <a:cubicBezTo>
                    <a:pt x="21156" y="3235"/>
                    <a:pt x="23044" y="2962"/>
                    <a:pt x="24727" y="2962"/>
                  </a:cubicBezTo>
                  <a:cubicBezTo>
                    <a:pt x="25505" y="2962"/>
                    <a:pt x="26240" y="3021"/>
                    <a:pt x="26914" y="3133"/>
                  </a:cubicBezTo>
                  <a:cubicBezTo>
                    <a:pt x="26219" y="2971"/>
                    <a:pt x="25417" y="2891"/>
                    <a:pt x="24552" y="2891"/>
                  </a:cubicBezTo>
                  <a:cubicBezTo>
                    <a:pt x="21219" y="2891"/>
                    <a:pt x="16943" y="4082"/>
                    <a:pt x="14227" y="6414"/>
                  </a:cubicBezTo>
                  <a:cubicBezTo>
                    <a:pt x="12734" y="7683"/>
                    <a:pt x="12463" y="9122"/>
                    <a:pt x="14139" y="9443"/>
                  </a:cubicBezTo>
                  <a:cubicBezTo>
                    <a:pt x="14136" y="9443"/>
                    <a:pt x="14133" y="9443"/>
                    <a:pt x="14131" y="9444"/>
                  </a:cubicBezTo>
                  <a:cubicBezTo>
                    <a:pt x="14024" y="9450"/>
                    <a:pt x="13923" y="9453"/>
                    <a:pt x="13827" y="9453"/>
                  </a:cubicBezTo>
                  <a:cubicBezTo>
                    <a:pt x="12270" y="9453"/>
                    <a:pt x="12119" y="8711"/>
                    <a:pt x="12112" y="8669"/>
                  </a:cubicBezTo>
                  <a:cubicBezTo>
                    <a:pt x="12095" y="8038"/>
                    <a:pt x="12446" y="7328"/>
                    <a:pt x="13067" y="6625"/>
                  </a:cubicBezTo>
                  <a:cubicBezTo>
                    <a:pt x="14658" y="4894"/>
                    <a:pt x="17399" y="3444"/>
                    <a:pt x="20286" y="2725"/>
                  </a:cubicBezTo>
                  <a:cubicBezTo>
                    <a:pt x="22020" y="2293"/>
                    <a:pt x="23648" y="2094"/>
                    <a:pt x="25115" y="2094"/>
                  </a:cubicBezTo>
                  <a:cubicBezTo>
                    <a:pt x="28529" y="2094"/>
                    <a:pt x="31076" y="3168"/>
                    <a:pt x="32086" y="4864"/>
                  </a:cubicBezTo>
                  <a:cubicBezTo>
                    <a:pt x="31139" y="3083"/>
                    <a:pt x="28602" y="1940"/>
                    <a:pt x="25099" y="1940"/>
                  </a:cubicBezTo>
                  <a:cubicBezTo>
                    <a:pt x="23736" y="1940"/>
                    <a:pt x="22226" y="2113"/>
                    <a:pt x="20607" y="2489"/>
                  </a:cubicBezTo>
                  <a:cubicBezTo>
                    <a:pt x="17027" y="3329"/>
                    <a:pt x="13321" y="5258"/>
                    <a:pt x="11944" y="7449"/>
                  </a:cubicBezTo>
                  <a:cubicBezTo>
                    <a:pt x="11467" y="8259"/>
                    <a:pt x="11400" y="8984"/>
                    <a:pt x="11892" y="9541"/>
                  </a:cubicBezTo>
                  <a:cubicBezTo>
                    <a:pt x="12200" y="9827"/>
                    <a:pt x="12661" y="9933"/>
                    <a:pt x="13209" y="9933"/>
                  </a:cubicBezTo>
                  <a:cubicBezTo>
                    <a:pt x="13396" y="9933"/>
                    <a:pt x="13592" y="9921"/>
                    <a:pt x="13797" y="9899"/>
                  </a:cubicBezTo>
                  <a:lnTo>
                    <a:pt x="13797" y="9899"/>
                  </a:lnTo>
                  <a:cubicBezTo>
                    <a:pt x="13403" y="10023"/>
                    <a:pt x="13041" y="10075"/>
                    <a:pt x="12716" y="10075"/>
                  </a:cubicBezTo>
                  <a:cubicBezTo>
                    <a:pt x="11996" y="10075"/>
                    <a:pt x="11460" y="9817"/>
                    <a:pt x="11165" y="9502"/>
                  </a:cubicBezTo>
                  <a:cubicBezTo>
                    <a:pt x="10593" y="8890"/>
                    <a:pt x="10634" y="8103"/>
                    <a:pt x="11200" y="7217"/>
                  </a:cubicBezTo>
                  <a:cubicBezTo>
                    <a:pt x="12633" y="5017"/>
                    <a:pt x="16129" y="3080"/>
                    <a:pt x="19600" y="1897"/>
                  </a:cubicBezTo>
                  <a:lnTo>
                    <a:pt x="19600" y="1897"/>
                  </a:lnTo>
                  <a:cubicBezTo>
                    <a:pt x="15735" y="3130"/>
                    <a:pt x="11756" y="5420"/>
                    <a:pt x="10592" y="7845"/>
                  </a:cubicBezTo>
                  <a:cubicBezTo>
                    <a:pt x="9917" y="9215"/>
                    <a:pt x="10608" y="10600"/>
                    <a:pt x="12726" y="10600"/>
                  </a:cubicBezTo>
                  <a:cubicBezTo>
                    <a:pt x="12969" y="10600"/>
                    <a:pt x="13231" y="10582"/>
                    <a:pt x="13511" y="10543"/>
                  </a:cubicBezTo>
                  <a:cubicBezTo>
                    <a:pt x="13525" y="10540"/>
                    <a:pt x="13536" y="10539"/>
                    <a:pt x="13549" y="10537"/>
                  </a:cubicBezTo>
                  <a:lnTo>
                    <a:pt x="13549" y="10537"/>
                  </a:lnTo>
                  <a:cubicBezTo>
                    <a:pt x="13547" y="10538"/>
                    <a:pt x="13543" y="10539"/>
                    <a:pt x="13542" y="10539"/>
                  </a:cubicBezTo>
                  <a:cubicBezTo>
                    <a:pt x="13456" y="10571"/>
                    <a:pt x="12604" y="10884"/>
                    <a:pt x="11655" y="10884"/>
                  </a:cubicBezTo>
                  <a:cubicBezTo>
                    <a:pt x="11339" y="10884"/>
                    <a:pt x="11013" y="10849"/>
                    <a:pt x="10701" y="10758"/>
                  </a:cubicBezTo>
                  <a:cubicBezTo>
                    <a:pt x="10660" y="10743"/>
                    <a:pt x="10619" y="10731"/>
                    <a:pt x="10581" y="10716"/>
                  </a:cubicBezTo>
                  <a:cubicBezTo>
                    <a:pt x="10238" y="10592"/>
                    <a:pt x="9977" y="10415"/>
                    <a:pt x="9780" y="10205"/>
                  </a:cubicBezTo>
                  <a:cubicBezTo>
                    <a:pt x="9580" y="9993"/>
                    <a:pt x="9438" y="9752"/>
                    <a:pt x="9346" y="9492"/>
                  </a:cubicBezTo>
                  <a:cubicBezTo>
                    <a:pt x="9254" y="9237"/>
                    <a:pt x="9222" y="8963"/>
                    <a:pt x="9261" y="8668"/>
                  </a:cubicBezTo>
                  <a:cubicBezTo>
                    <a:pt x="9279" y="8521"/>
                    <a:pt x="9315" y="8370"/>
                    <a:pt x="9361" y="8218"/>
                  </a:cubicBezTo>
                  <a:cubicBezTo>
                    <a:pt x="9407" y="8064"/>
                    <a:pt x="9445" y="7907"/>
                    <a:pt x="9520" y="7751"/>
                  </a:cubicBezTo>
                  <a:cubicBezTo>
                    <a:pt x="10559" y="5601"/>
                    <a:pt x="13713" y="3480"/>
                    <a:pt x="17197" y="2033"/>
                  </a:cubicBezTo>
                  <a:cubicBezTo>
                    <a:pt x="20565" y="675"/>
                    <a:pt x="24091" y="1"/>
                    <a:pt x="27104" y="1"/>
                  </a:cubicBezTo>
                  <a:cubicBezTo>
                    <a:pt x="27130" y="1"/>
                    <a:pt x="27155" y="1"/>
                    <a:pt x="27180" y="1"/>
                  </a:cubicBezTo>
                  <a:cubicBezTo>
                    <a:pt x="27126" y="1"/>
                    <a:pt x="27072" y="0"/>
                    <a:pt x="27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32"/>
            <p:cNvSpPr/>
            <p:nvPr/>
          </p:nvSpPr>
          <p:spPr>
            <a:xfrm rot="-1154720">
              <a:off x="-5604446" y="425196"/>
              <a:ext cx="1904957" cy="100504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86" name="Google Shape;4886;p32"/>
            <p:cNvGrpSpPr/>
            <p:nvPr/>
          </p:nvGrpSpPr>
          <p:grpSpPr>
            <a:xfrm>
              <a:off x="-6351394" y="-10146"/>
              <a:ext cx="3424906" cy="1827539"/>
              <a:chOff x="-7043925" y="-3096275"/>
              <a:chExt cx="2176340" cy="1161301"/>
            </a:xfrm>
          </p:grpSpPr>
          <p:sp>
            <p:nvSpPr>
              <p:cNvPr id="4887" name="Google Shape;4887;p32"/>
              <p:cNvSpPr/>
              <p:nvPr/>
            </p:nvSpPr>
            <p:spPr>
              <a:xfrm>
                <a:off x="-6813170" y="-2100650"/>
                <a:ext cx="183091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80" h="2945" extrusionOk="0">
                    <a:moveTo>
                      <a:pt x="3241" y="916"/>
                    </a:moveTo>
                    <a:cubicBezTo>
                      <a:pt x="3480" y="1558"/>
                      <a:pt x="3001" y="2329"/>
                      <a:pt x="2173" y="2637"/>
                    </a:cubicBezTo>
                    <a:cubicBezTo>
                      <a:pt x="1344" y="2944"/>
                      <a:pt x="479" y="2673"/>
                      <a:pt x="239" y="2029"/>
                    </a:cubicBezTo>
                    <a:cubicBezTo>
                      <a:pt x="0" y="1386"/>
                      <a:pt x="479" y="615"/>
                      <a:pt x="1307" y="308"/>
                    </a:cubicBezTo>
                    <a:cubicBezTo>
                      <a:pt x="2136" y="0"/>
                      <a:pt x="3001" y="271"/>
                      <a:pt x="3241" y="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32"/>
              <p:cNvSpPr/>
              <p:nvPr/>
            </p:nvSpPr>
            <p:spPr>
              <a:xfrm>
                <a:off x="-6766135" y="-2060875"/>
                <a:ext cx="89020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432" extrusionOk="0">
                    <a:moveTo>
                      <a:pt x="1576" y="444"/>
                    </a:moveTo>
                    <a:cubicBezTo>
                      <a:pt x="1691" y="757"/>
                      <a:pt x="1459" y="1132"/>
                      <a:pt x="1055" y="1281"/>
                    </a:cubicBezTo>
                    <a:cubicBezTo>
                      <a:pt x="653" y="1431"/>
                      <a:pt x="232" y="1299"/>
                      <a:pt x="116" y="986"/>
                    </a:cubicBezTo>
                    <a:cubicBezTo>
                      <a:pt x="1" y="674"/>
                      <a:pt x="232" y="298"/>
                      <a:pt x="636" y="149"/>
                    </a:cubicBezTo>
                    <a:cubicBezTo>
                      <a:pt x="1039" y="0"/>
                      <a:pt x="1460" y="132"/>
                      <a:pt x="1576" y="4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32"/>
              <p:cNvSpPr/>
              <p:nvPr/>
            </p:nvSpPr>
            <p:spPr>
              <a:xfrm>
                <a:off x="-5894568" y="-3091750"/>
                <a:ext cx="183144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81" h="2945" extrusionOk="0">
                    <a:moveTo>
                      <a:pt x="3242" y="915"/>
                    </a:moveTo>
                    <a:cubicBezTo>
                      <a:pt x="3480" y="1558"/>
                      <a:pt x="3002" y="2330"/>
                      <a:pt x="2173" y="2637"/>
                    </a:cubicBezTo>
                    <a:cubicBezTo>
                      <a:pt x="1344" y="2945"/>
                      <a:pt x="478" y="2674"/>
                      <a:pt x="239" y="2029"/>
                    </a:cubicBezTo>
                    <a:cubicBezTo>
                      <a:pt x="1" y="1387"/>
                      <a:pt x="479" y="616"/>
                      <a:pt x="1308" y="308"/>
                    </a:cubicBezTo>
                    <a:cubicBezTo>
                      <a:pt x="2137" y="1"/>
                      <a:pt x="3003" y="273"/>
                      <a:pt x="324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32"/>
              <p:cNvSpPr/>
              <p:nvPr/>
            </p:nvSpPr>
            <p:spPr>
              <a:xfrm>
                <a:off x="-5847533" y="-3051923"/>
                <a:ext cx="89020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432" extrusionOk="0">
                    <a:moveTo>
                      <a:pt x="1576" y="445"/>
                    </a:moveTo>
                    <a:cubicBezTo>
                      <a:pt x="1692" y="757"/>
                      <a:pt x="1461" y="1132"/>
                      <a:pt x="1056" y="1282"/>
                    </a:cubicBezTo>
                    <a:cubicBezTo>
                      <a:pt x="654" y="1432"/>
                      <a:pt x="233" y="1299"/>
                      <a:pt x="116" y="987"/>
                    </a:cubicBezTo>
                    <a:cubicBezTo>
                      <a:pt x="0" y="674"/>
                      <a:pt x="232" y="301"/>
                      <a:pt x="636" y="151"/>
                    </a:cubicBezTo>
                    <a:cubicBezTo>
                      <a:pt x="1039" y="1"/>
                      <a:pt x="1461" y="132"/>
                      <a:pt x="1576" y="4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32"/>
              <p:cNvSpPr/>
              <p:nvPr/>
            </p:nvSpPr>
            <p:spPr>
              <a:xfrm>
                <a:off x="-5110600" y="-2712998"/>
                <a:ext cx="183039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2945" extrusionOk="0">
                    <a:moveTo>
                      <a:pt x="3241" y="916"/>
                    </a:moveTo>
                    <a:cubicBezTo>
                      <a:pt x="3479" y="1558"/>
                      <a:pt x="3001" y="2330"/>
                      <a:pt x="2173" y="2637"/>
                    </a:cubicBezTo>
                    <a:cubicBezTo>
                      <a:pt x="1344" y="2945"/>
                      <a:pt x="479" y="2674"/>
                      <a:pt x="239" y="2029"/>
                    </a:cubicBezTo>
                    <a:cubicBezTo>
                      <a:pt x="0" y="1387"/>
                      <a:pt x="479" y="616"/>
                      <a:pt x="1307" y="308"/>
                    </a:cubicBezTo>
                    <a:cubicBezTo>
                      <a:pt x="2137" y="1"/>
                      <a:pt x="3002" y="273"/>
                      <a:pt x="3241" y="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32"/>
              <p:cNvSpPr/>
              <p:nvPr/>
            </p:nvSpPr>
            <p:spPr>
              <a:xfrm>
                <a:off x="-5063565" y="-2673171"/>
                <a:ext cx="89073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1432" extrusionOk="0">
                    <a:moveTo>
                      <a:pt x="1577" y="446"/>
                    </a:moveTo>
                    <a:cubicBezTo>
                      <a:pt x="1692" y="758"/>
                      <a:pt x="1461" y="1134"/>
                      <a:pt x="1057" y="1282"/>
                    </a:cubicBezTo>
                    <a:cubicBezTo>
                      <a:pt x="654" y="1432"/>
                      <a:pt x="233" y="1300"/>
                      <a:pt x="116" y="988"/>
                    </a:cubicBezTo>
                    <a:cubicBezTo>
                      <a:pt x="1" y="675"/>
                      <a:pt x="233" y="300"/>
                      <a:pt x="636" y="151"/>
                    </a:cubicBezTo>
                    <a:cubicBezTo>
                      <a:pt x="1039" y="1"/>
                      <a:pt x="1460" y="133"/>
                      <a:pt x="1577" y="4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32"/>
              <p:cNvSpPr/>
              <p:nvPr/>
            </p:nvSpPr>
            <p:spPr>
              <a:xfrm>
                <a:off x="-6227337" y="-2863731"/>
                <a:ext cx="66029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2" extrusionOk="0">
                    <a:moveTo>
                      <a:pt x="1169" y="331"/>
                    </a:moveTo>
                    <a:cubicBezTo>
                      <a:pt x="1254" y="562"/>
                      <a:pt x="1081" y="839"/>
                      <a:pt x="783" y="951"/>
                    </a:cubicBezTo>
                    <a:cubicBezTo>
                      <a:pt x="485" y="1061"/>
                      <a:pt x="172" y="963"/>
                      <a:pt x="86" y="732"/>
                    </a:cubicBezTo>
                    <a:cubicBezTo>
                      <a:pt x="0" y="499"/>
                      <a:pt x="172" y="222"/>
                      <a:pt x="472" y="112"/>
                    </a:cubicBezTo>
                    <a:cubicBezTo>
                      <a:pt x="770" y="0"/>
                      <a:pt x="1082" y="98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32"/>
              <p:cNvSpPr/>
              <p:nvPr/>
            </p:nvSpPr>
            <p:spPr>
              <a:xfrm>
                <a:off x="-6210449" y="-2849368"/>
                <a:ext cx="32146" cy="27095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5" extrusionOk="0">
                    <a:moveTo>
                      <a:pt x="569" y="160"/>
                    </a:moveTo>
                    <a:cubicBezTo>
                      <a:pt x="610" y="273"/>
                      <a:pt x="527" y="408"/>
                      <a:pt x="381" y="461"/>
                    </a:cubicBezTo>
                    <a:cubicBezTo>
                      <a:pt x="235" y="514"/>
                      <a:pt x="84" y="467"/>
                      <a:pt x="42" y="355"/>
                    </a:cubicBezTo>
                    <a:cubicBezTo>
                      <a:pt x="0" y="242"/>
                      <a:pt x="84" y="107"/>
                      <a:pt x="230" y="53"/>
                    </a:cubicBezTo>
                    <a:cubicBezTo>
                      <a:pt x="376" y="0"/>
                      <a:pt x="527" y="48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32"/>
              <p:cNvSpPr/>
              <p:nvPr/>
            </p:nvSpPr>
            <p:spPr>
              <a:xfrm>
                <a:off x="-6798438" y="-2472615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30"/>
                    </a:moveTo>
                    <a:cubicBezTo>
                      <a:pt x="1256" y="562"/>
                      <a:pt x="1084" y="840"/>
                      <a:pt x="783" y="950"/>
                    </a:cubicBezTo>
                    <a:cubicBezTo>
                      <a:pt x="485" y="1061"/>
                      <a:pt x="173" y="963"/>
                      <a:pt x="87" y="731"/>
                    </a:cubicBezTo>
                    <a:cubicBezTo>
                      <a:pt x="1" y="499"/>
                      <a:pt x="173" y="222"/>
                      <a:pt x="471" y="111"/>
                    </a:cubicBezTo>
                    <a:cubicBezTo>
                      <a:pt x="771" y="1"/>
                      <a:pt x="1084" y="98"/>
                      <a:pt x="1169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32"/>
              <p:cNvSpPr/>
              <p:nvPr/>
            </p:nvSpPr>
            <p:spPr>
              <a:xfrm>
                <a:off x="-6781497" y="-2458304"/>
                <a:ext cx="32146" cy="271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6" extrusionOk="0">
                    <a:moveTo>
                      <a:pt x="569" y="161"/>
                    </a:moveTo>
                    <a:cubicBezTo>
                      <a:pt x="610" y="273"/>
                      <a:pt x="527" y="408"/>
                      <a:pt x="381" y="462"/>
                    </a:cubicBezTo>
                    <a:cubicBezTo>
                      <a:pt x="235" y="516"/>
                      <a:pt x="84" y="469"/>
                      <a:pt x="42" y="355"/>
                    </a:cubicBezTo>
                    <a:cubicBezTo>
                      <a:pt x="1" y="242"/>
                      <a:pt x="84" y="107"/>
                      <a:pt x="230" y="54"/>
                    </a:cubicBezTo>
                    <a:cubicBezTo>
                      <a:pt x="376" y="1"/>
                      <a:pt x="527" y="49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32"/>
              <p:cNvSpPr/>
              <p:nvPr/>
            </p:nvSpPr>
            <p:spPr>
              <a:xfrm>
                <a:off x="-6327773" y="-1990796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70" y="330"/>
                    </a:moveTo>
                    <a:cubicBezTo>
                      <a:pt x="1256" y="561"/>
                      <a:pt x="1084" y="840"/>
                      <a:pt x="785" y="950"/>
                    </a:cubicBezTo>
                    <a:cubicBezTo>
                      <a:pt x="486" y="1061"/>
                      <a:pt x="174" y="963"/>
                      <a:pt x="87" y="731"/>
                    </a:cubicBezTo>
                    <a:cubicBezTo>
                      <a:pt x="1" y="499"/>
                      <a:pt x="174" y="221"/>
                      <a:pt x="473" y="111"/>
                    </a:cubicBezTo>
                    <a:cubicBezTo>
                      <a:pt x="771" y="0"/>
                      <a:pt x="1084" y="97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32"/>
              <p:cNvSpPr/>
              <p:nvPr/>
            </p:nvSpPr>
            <p:spPr>
              <a:xfrm>
                <a:off x="-6310832" y="-1976486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4"/>
                      <a:pt x="527" y="408"/>
                      <a:pt x="381" y="463"/>
                    </a:cubicBezTo>
                    <a:cubicBezTo>
                      <a:pt x="237" y="517"/>
                      <a:pt x="84" y="470"/>
                      <a:pt x="42" y="356"/>
                    </a:cubicBezTo>
                    <a:cubicBezTo>
                      <a:pt x="1" y="242"/>
                      <a:pt x="84" y="109"/>
                      <a:pt x="230" y="55"/>
                    </a:cubicBezTo>
                    <a:cubicBezTo>
                      <a:pt x="376" y="1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32"/>
              <p:cNvSpPr/>
              <p:nvPr/>
            </p:nvSpPr>
            <p:spPr>
              <a:xfrm>
                <a:off x="-5614884" y="-2321777"/>
                <a:ext cx="66029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1" extrusionOk="0">
                    <a:moveTo>
                      <a:pt x="1168" y="330"/>
                    </a:moveTo>
                    <a:cubicBezTo>
                      <a:pt x="1254" y="561"/>
                      <a:pt x="1082" y="840"/>
                      <a:pt x="782" y="950"/>
                    </a:cubicBezTo>
                    <a:cubicBezTo>
                      <a:pt x="484" y="1061"/>
                      <a:pt x="171" y="963"/>
                      <a:pt x="87" y="731"/>
                    </a:cubicBezTo>
                    <a:cubicBezTo>
                      <a:pt x="0" y="499"/>
                      <a:pt x="172" y="221"/>
                      <a:pt x="470" y="111"/>
                    </a:cubicBezTo>
                    <a:cubicBezTo>
                      <a:pt x="769" y="0"/>
                      <a:pt x="1082" y="97"/>
                      <a:pt x="1168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32"/>
              <p:cNvSpPr/>
              <p:nvPr/>
            </p:nvSpPr>
            <p:spPr>
              <a:xfrm>
                <a:off x="-5597995" y="-2307466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2"/>
                    </a:moveTo>
                    <a:cubicBezTo>
                      <a:pt x="610" y="274"/>
                      <a:pt x="527" y="409"/>
                      <a:pt x="381" y="463"/>
                    </a:cubicBezTo>
                    <a:cubicBezTo>
                      <a:pt x="235" y="516"/>
                      <a:pt x="84" y="470"/>
                      <a:pt x="42" y="356"/>
                    </a:cubicBezTo>
                    <a:cubicBezTo>
                      <a:pt x="0" y="242"/>
                      <a:pt x="84" y="109"/>
                      <a:pt x="230" y="54"/>
                    </a:cubicBezTo>
                    <a:cubicBezTo>
                      <a:pt x="375" y="0"/>
                      <a:pt x="527" y="48"/>
                      <a:pt x="568" y="1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32"/>
              <p:cNvSpPr/>
              <p:nvPr/>
            </p:nvSpPr>
            <p:spPr>
              <a:xfrm>
                <a:off x="-5562324" y="-2858628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29"/>
                    </a:moveTo>
                    <a:cubicBezTo>
                      <a:pt x="1256" y="562"/>
                      <a:pt x="1083" y="839"/>
                      <a:pt x="784" y="950"/>
                    </a:cubicBezTo>
                    <a:cubicBezTo>
                      <a:pt x="486" y="1060"/>
                      <a:pt x="173" y="963"/>
                      <a:pt x="86" y="731"/>
                    </a:cubicBezTo>
                    <a:cubicBezTo>
                      <a:pt x="1" y="499"/>
                      <a:pt x="173" y="221"/>
                      <a:pt x="472" y="111"/>
                    </a:cubicBezTo>
                    <a:cubicBezTo>
                      <a:pt x="772" y="0"/>
                      <a:pt x="1084" y="98"/>
                      <a:pt x="1169" y="3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32"/>
              <p:cNvSpPr/>
              <p:nvPr/>
            </p:nvSpPr>
            <p:spPr>
              <a:xfrm>
                <a:off x="-5545331" y="-2844317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2"/>
                      <a:pt x="527" y="408"/>
                      <a:pt x="381" y="463"/>
                    </a:cubicBezTo>
                    <a:cubicBezTo>
                      <a:pt x="235" y="516"/>
                      <a:pt x="84" y="469"/>
                      <a:pt x="43" y="356"/>
                    </a:cubicBezTo>
                    <a:cubicBezTo>
                      <a:pt x="1" y="243"/>
                      <a:pt x="84" y="109"/>
                      <a:pt x="230" y="53"/>
                    </a:cubicBezTo>
                    <a:cubicBezTo>
                      <a:pt x="375" y="0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32"/>
              <p:cNvSpPr/>
              <p:nvPr/>
            </p:nvSpPr>
            <p:spPr>
              <a:xfrm>
                <a:off x="-6626135" y="-2437102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0" y="330"/>
                    </a:moveTo>
                    <a:cubicBezTo>
                      <a:pt x="1256" y="562"/>
                      <a:pt x="1084" y="839"/>
                      <a:pt x="785" y="950"/>
                    </a:cubicBezTo>
                    <a:cubicBezTo>
                      <a:pt x="487" y="1061"/>
                      <a:pt x="174" y="963"/>
                      <a:pt x="87" y="731"/>
                    </a:cubicBezTo>
                    <a:cubicBezTo>
                      <a:pt x="1" y="499"/>
                      <a:pt x="174" y="222"/>
                      <a:pt x="472" y="111"/>
                    </a:cubicBezTo>
                    <a:cubicBezTo>
                      <a:pt x="771" y="0"/>
                      <a:pt x="1084" y="98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32"/>
              <p:cNvSpPr/>
              <p:nvPr/>
            </p:nvSpPr>
            <p:spPr>
              <a:xfrm>
                <a:off x="-6609194" y="-2422791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3"/>
                      <a:pt x="527" y="409"/>
                      <a:pt x="381" y="463"/>
                    </a:cubicBezTo>
                    <a:cubicBezTo>
                      <a:pt x="235" y="516"/>
                      <a:pt x="84" y="469"/>
                      <a:pt x="43" y="357"/>
                    </a:cubicBezTo>
                    <a:cubicBezTo>
                      <a:pt x="1" y="244"/>
                      <a:pt x="84" y="109"/>
                      <a:pt x="230" y="54"/>
                    </a:cubicBezTo>
                    <a:cubicBezTo>
                      <a:pt x="376" y="0"/>
                      <a:pt x="527" y="47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32"/>
              <p:cNvSpPr/>
              <p:nvPr/>
            </p:nvSpPr>
            <p:spPr>
              <a:xfrm>
                <a:off x="-7043925" y="-2169255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30"/>
                    </a:moveTo>
                    <a:cubicBezTo>
                      <a:pt x="1256" y="561"/>
                      <a:pt x="1084" y="840"/>
                      <a:pt x="783" y="950"/>
                    </a:cubicBezTo>
                    <a:cubicBezTo>
                      <a:pt x="485" y="1061"/>
                      <a:pt x="173" y="964"/>
                      <a:pt x="86" y="731"/>
                    </a:cubicBezTo>
                    <a:cubicBezTo>
                      <a:pt x="1" y="500"/>
                      <a:pt x="173" y="221"/>
                      <a:pt x="472" y="111"/>
                    </a:cubicBezTo>
                    <a:cubicBezTo>
                      <a:pt x="771" y="0"/>
                      <a:pt x="1084" y="98"/>
                      <a:pt x="1169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32"/>
              <p:cNvSpPr/>
              <p:nvPr/>
            </p:nvSpPr>
            <p:spPr>
              <a:xfrm>
                <a:off x="-7026931" y="-2154892"/>
                <a:ext cx="32146" cy="271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6" extrusionOk="0">
                    <a:moveTo>
                      <a:pt x="569" y="160"/>
                    </a:moveTo>
                    <a:cubicBezTo>
                      <a:pt x="611" y="274"/>
                      <a:pt x="527" y="407"/>
                      <a:pt x="381" y="462"/>
                    </a:cubicBezTo>
                    <a:cubicBezTo>
                      <a:pt x="235" y="515"/>
                      <a:pt x="84" y="469"/>
                      <a:pt x="42" y="355"/>
                    </a:cubicBezTo>
                    <a:cubicBezTo>
                      <a:pt x="1" y="243"/>
                      <a:pt x="84" y="108"/>
                      <a:pt x="230" y="53"/>
                    </a:cubicBezTo>
                    <a:cubicBezTo>
                      <a:pt x="375" y="0"/>
                      <a:pt x="526" y="47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32"/>
              <p:cNvSpPr/>
              <p:nvPr/>
            </p:nvSpPr>
            <p:spPr>
              <a:xfrm>
                <a:off x="-5768457" y="-2092389"/>
                <a:ext cx="66029" cy="55927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3" extrusionOk="0">
                    <a:moveTo>
                      <a:pt x="1168" y="331"/>
                    </a:moveTo>
                    <a:cubicBezTo>
                      <a:pt x="1254" y="563"/>
                      <a:pt x="1082" y="840"/>
                      <a:pt x="783" y="952"/>
                    </a:cubicBezTo>
                    <a:cubicBezTo>
                      <a:pt x="485" y="1062"/>
                      <a:pt x="172" y="964"/>
                      <a:pt x="87" y="733"/>
                    </a:cubicBezTo>
                    <a:cubicBezTo>
                      <a:pt x="0" y="500"/>
                      <a:pt x="172" y="223"/>
                      <a:pt x="473" y="112"/>
                    </a:cubicBezTo>
                    <a:cubicBezTo>
                      <a:pt x="770" y="1"/>
                      <a:pt x="1082" y="99"/>
                      <a:pt x="1168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32"/>
              <p:cNvSpPr/>
              <p:nvPr/>
            </p:nvSpPr>
            <p:spPr>
              <a:xfrm>
                <a:off x="-5751516" y="-2078026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0"/>
                    </a:moveTo>
                    <a:cubicBezTo>
                      <a:pt x="610" y="274"/>
                      <a:pt x="527" y="409"/>
                      <a:pt x="381" y="463"/>
                    </a:cubicBezTo>
                    <a:cubicBezTo>
                      <a:pt x="235" y="517"/>
                      <a:pt x="84" y="470"/>
                      <a:pt x="42" y="356"/>
                    </a:cubicBezTo>
                    <a:cubicBezTo>
                      <a:pt x="0" y="244"/>
                      <a:pt x="84" y="108"/>
                      <a:pt x="230" y="54"/>
                    </a:cubicBezTo>
                    <a:cubicBezTo>
                      <a:pt x="375" y="1"/>
                      <a:pt x="526" y="49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32"/>
              <p:cNvSpPr/>
              <p:nvPr/>
            </p:nvSpPr>
            <p:spPr>
              <a:xfrm>
                <a:off x="-5338830" y="-2649864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69" y="331"/>
                    </a:moveTo>
                    <a:cubicBezTo>
                      <a:pt x="1256" y="562"/>
                      <a:pt x="1083" y="840"/>
                      <a:pt x="784" y="951"/>
                    </a:cubicBezTo>
                    <a:cubicBezTo>
                      <a:pt x="485" y="1062"/>
                      <a:pt x="173" y="964"/>
                      <a:pt x="86" y="732"/>
                    </a:cubicBezTo>
                    <a:cubicBezTo>
                      <a:pt x="1" y="500"/>
                      <a:pt x="173" y="223"/>
                      <a:pt x="472" y="112"/>
                    </a:cubicBezTo>
                    <a:cubicBezTo>
                      <a:pt x="771" y="1"/>
                      <a:pt x="1082" y="100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32"/>
              <p:cNvSpPr/>
              <p:nvPr/>
            </p:nvSpPr>
            <p:spPr>
              <a:xfrm>
                <a:off x="-5321889" y="-2635448"/>
                <a:ext cx="32146" cy="2725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8" extrusionOk="0">
                    <a:moveTo>
                      <a:pt x="569" y="161"/>
                    </a:moveTo>
                    <a:cubicBezTo>
                      <a:pt x="611" y="274"/>
                      <a:pt x="527" y="408"/>
                      <a:pt x="381" y="464"/>
                    </a:cubicBezTo>
                    <a:cubicBezTo>
                      <a:pt x="235" y="518"/>
                      <a:pt x="84" y="470"/>
                      <a:pt x="42" y="356"/>
                    </a:cubicBezTo>
                    <a:cubicBezTo>
                      <a:pt x="1" y="245"/>
                      <a:pt x="84" y="109"/>
                      <a:pt x="230" y="54"/>
                    </a:cubicBezTo>
                    <a:cubicBezTo>
                      <a:pt x="376" y="1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32"/>
              <p:cNvSpPr/>
              <p:nvPr/>
            </p:nvSpPr>
            <p:spPr>
              <a:xfrm>
                <a:off x="-5458153" y="-3096275"/>
                <a:ext cx="66029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2" extrusionOk="0">
                    <a:moveTo>
                      <a:pt x="1169" y="331"/>
                    </a:moveTo>
                    <a:cubicBezTo>
                      <a:pt x="1254" y="562"/>
                      <a:pt x="1081" y="839"/>
                      <a:pt x="783" y="951"/>
                    </a:cubicBezTo>
                    <a:cubicBezTo>
                      <a:pt x="485" y="1061"/>
                      <a:pt x="172" y="963"/>
                      <a:pt x="86" y="732"/>
                    </a:cubicBezTo>
                    <a:cubicBezTo>
                      <a:pt x="0" y="500"/>
                      <a:pt x="172" y="222"/>
                      <a:pt x="472" y="112"/>
                    </a:cubicBezTo>
                    <a:cubicBezTo>
                      <a:pt x="770" y="0"/>
                      <a:pt x="1081" y="98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32"/>
              <p:cNvSpPr/>
              <p:nvPr/>
            </p:nvSpPr>
            <p:spPr>
              <a:xfrm>
                <a:off x="-5441265" y="-3081912"/>
                <a:ext cx="32146" cy="2725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8" extrusionOk="0">
                    <a:moveTo>
                      <a:pt x="569" y="160"/>
                    </a:moveTo>
                    <a:cubicBezTo>
                      <a:pt x="610" y="273"/>
                      <a:pt x="527" y="408"/>
                      <a:pt x="381" y="462"/>
                    </a:cubicBezTo>
                    <a:cubicBezTo>
                      <a:pt x="237" y="517"/>
                      <a:pt x="84" y="469"/>
                      <a:pt x="42" y="356"/>
                    </a:cubicBezTo>
                    <a:cubicBezTo>
                      <a:pt x="0" y="242"/>
                      <a:pt x="84" y="108"/>
                      <a:pt x="229" y="53"/>
                    </a:cubicBezTo>
                    <a:cubicBezTo>
                      <a:pt x="376" y="0"/>
                      <a:pt x="527" y="48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32"/>
              <p:cNvSpPr/>
              <p:nvPr/>
            </p:nvSpPr>
            <p:spPr>
              <a:xfrm>
                <a:off x="-4933666" y="-2826797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0" y="330"/>
                    </a:moveTo>
                    <a:cubicBezTo>
                      <a:pt x="1255" y="563"/>
                      <a:pt x="1083" y="840"/>
                      <a:pt x="783" y="950"/>
                    </a:cubicBezTo>
                    <a:cubicBezTo>
                      <a:pt x="485" y="1062"/>
                      <a:pt x="172" y="964"/>
                      <a:pt x="87" y="731"/>
                    </a:cubicBezTo>
                    <a:cubicBezTo>
                      <a:pt x="0" y="500"/>
                      <a:pt x="172" y="223"/>
                      <a:pt x="472" y="111"/>
                    </a:cubicBezTo>
                    <a:cubicBezTo>
                      <a:pt x="770" y="1"/>
                      <a:pt x="1083" y="99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32"/>
              <p:cNvSpPr/>
              <p:nvPr/>
            </p:nvSpPr>
            <p:spPr>
              <a:xfrm>
                <a:off x="-4916725" y="-2812487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1"/>
                    </a:moveTo>
                    <a:cubicBezTo>
                      <a:pt x="610" y="275"/>
                      <a:pt x="527" y="409"/>
                      <a:pt x="381" y="464"/>
                    </a:cubicBezTo>
                    <a:cubicBezTo>
                      <a:pt x="236" y="517"/>
                      <a:pt x="84" y="470"/>
                      <a:pt x="42" y="357"/>
                    </a:cubicBezTo>
                    <a:cubicBezTo>
                      <a:pt x="0" y="245"/>
                      <a:pt x="84" y="109"/>
                      <a:pt x="230" y="55"/>
                    </a:cubicBezTo>
                    <a:cubicBezTo>
                      <a:pt x="375" y="1"/>
                      <a:pt x="527" y="50"/>
                      <a:pt x="568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32"/>
              <p:cNvSpPr/>
              <p:nvPr/>
            </p:nvSpPr>
            <p:spPr>
              <a:xfrm>
                <a:off x="-5096815" y="-2355080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1" y="331"/>
                    </a:moveTo>
                    <a:cubicBezTo>
                      <a:pt x="1256" y="563"/>
                      <a:pt x="1084" y="840"/>
                      <a:pt x="785" y="951"/>
                    </a:cubicBezTo>
                    <a:cubicBezTo>
                      <a:pt x="487" y="1062"/>
                      <a:pt x="174" y="964"/>
                      <a:pt x="87" y="732"/>
                    </a:cubicBezTo>
                    <a:cubicBezTo>
                      <a:pt x="1" y="500"/>
                      <a:pt x="174" y="223"/>
                      <a:pt x="473" y="112"/>
                    </a:cubicBezTo>
                    <a:cubicBezTo>
                      <a:pt x="771" y="1"/>
                      <a:pt x="1084" y="99"/>
                      <a:pt x="1171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32"/>
              <p:cNvSpPr/>
              <p:nvPr/>
            </p:nvSpPr>
            <p:spPr>
              <a:xfrm>
                <a:off x="-5079716" y="-2340717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0"/>
                    </a:moveTo>
                    <a:cubicBezTo>
                      <a:pt x="610" y="274"/>
                      <a:pt x="527" y="408"/>
                      <a:pt x="381" y="463"/>
                    </a:cubicBezTo>
                    <a:cubicBezTo>
                      <a:pt x="236" y="517"/>
                      <a:pt x="83" y="470"/>
                      <a:pt x="42" y="356"/>
                    </a:cubicBezTo>
                    <a:cubicBezTo>
                      <a:pt x="0" y="244"/>
                      <a:pt x="83" y="108"/>
                      <a:pt x="229" y="54"/>
                    </a:cubicBezTo>
                    <a:cubicBezTo>
                      <a:pt x="373" y="1"/>
                      <a:pt x="527" y="49"/>
                      <a:pt x="568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"/>
          <p:cNvSpPr txBox="1">
            <a:spLocks noGrp="1"/>
          </p:cNvSpPr>
          <p:nvPr>
            <p:ph type="title"/>
          </p:nvPr>
        </p:nvSpPr>
        <p:spPr>
          <a:xfrm>
            <a:off x="1291500" y="2079575"/>
            <a:ext cx="4065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4" name="Google Shape;224;p3"/>
          <p:cNvSpPr txBox="1">
            <a:spLocks noGrp="1"/>
          </p:cNvSpPr>
          <p:nvPr>
            <p:ph type="title" idx="2" hasCustomPrompt="1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3"/>
          <p:cNvSpPr txBox="1">
            <a:spLocks noGrp="1"/>
          </p:cNvSpPr>
          <p:nvPr>
            <p:ph type="subTitle" idx="1"/>
          </p:nvPr>
        </p:nvSpPr>
        <p:spPr>
          <a:xfrm>
            <a:off x="1291500" y="2993825"/>
            <a:ext cx="4065300" cy="375000"/>
          </a:xfrm>
          <a:prstGeom prst="rect">
            <a:avLst/>
          </a:prstGeom>
          <a:solidFill>
            <a:srgbClr val="FFFCFB">
              <a:alpha val="202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"/>
          <p:cNvSpPr/>
          <p:nvPr/>
        </p:nvSpPr>
        <p:spPr>
          <a:xfrm rot="5400000">
            <a:off x="5698603" y="4890290"/>
            <a:ext cx="43800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"/>
          <p:cNvSpPr/>
          <p:nvPr/>
        </p:nvSpPr>
        <p:spPr>
          <a:xfrm rot="5400000">
            <a:off x="8677674" y="4863396"/>
            <a:ext cx="43800" cy="3779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"/>
          <p:cNvSpPr/>
          <p:nvPr/>
        </p:nvSpPr>
        <p:spPr>
          <a:xfrm rot="5400000">
            <a:off x="8796250" y="3794789"/>
            <a:ext cx="47064" cy="40704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"/>
          <p:cNvSpPr/>
          <p:nvPr/>
        </p:nvSpPr>
        <p:spPr>
          <a:xfrm>
            <a:off x="8668929" y="473812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"/>
          <p:cNvSpPr/>
          <p:nvPr/>
        </p:nvSpPr>
        <p:spPr>
          <a:xfrm>
            <a:off x="7783297" y="288132"/>
            <a:ext cx="41264" cy="41264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"/>
          <p:cNvSpPr/>
          <p:nvPr/>
        </p:nvSpPr>
        <p:spPr>
          <a:xfrm>
            <a:off x="6776375" y="383911"/>
            <a:ext cx="44339" cy="44438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"/>
          <p:cNvSpPr/>
          <p:nvPr/>
        </p:nvSpPr>
        <p:spPr>
          <a:xfrm>
            <a:off x="874830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"/>
          <p:cNvSpPr/>
          <p:nvPr/>
        </p:nvSpPr>
        <p:spPr>
          <a:xfrm>
            <a:off x="713225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"/>
          <p:cNvSpPr/>
          <p:nvPr/>
        </p:nvSpPr>
        <p:spPr>
          <a:xfrm>
            <a:off x="303924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"/>
          <p:cNvSpPr/>
          <p:nvPr/>
        </p:nvSpPr>
        <p:spPr>
          <a:xfrm>
            <a:off x="554465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"/>
          <p:cNvSpPr/>
          <p:nvPr/>
        </p:nvSpPr>
        <p:spPr>
          <a:xfrm>
            <a:off x="462677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3"/>
          <p:cNvSpPr/>
          <p:nvPr/>
        </p:nvSpPr>
        <p:spPr>
          <a:xfrm>
            <a:off x="27032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"/>
          <p:cNvSpPr/>
          <p:nvPr/>
        </p:nvSpPr>
        <p:spPr>
          <a:xfrm>
            <a:off x="462677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"/>
          <p:cNvSpPr/>
          <p:nvPr/>
        </p:nvSpPr>
        <p:spPr>
          <a:xfrm rot="5400000">
            <a:off x="8640171" y="17037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"/>
          <p:cNvSpPr/>
          <p:nvPr/>
        </p:nvSpPr>
        <p:spPr>
          <a:xfrm rot="5400000">
            <a:off x="8917602" y="29389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"/>
          <p:cNvSpPr/>
          <p:nvPr/>
        </p:nvSpPr>
        <p:spPr>
          <a:xfrm rot="5400000">
            <a:off x="9056159" y="186320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"/>
          <p:cNvSpPr/>
          <p:nvPr/>
        </p:nvSpPr>
        <p:spPr>
          <a:xfrm>
            <a:off x="128666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"/>
          <p:cNvSpPr/>
          <p:nvPr/>
        </p:nvSpPr>
        <p:spPr>
          <a:xfrm>
            <a:off x="143906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3"/>
          <p:cNvGrpSpPr/>
          <p:nvPr/>
        </p:nvGrpSpPr>
        <p:grpSpPr>
          <a:xfrm rot="5400000">
            <a:off x="727070" y="3900546"/>
            <a:ext cx="525179" cy="1932071"/>
            <a:chOff x="7100277" y="1662308"/>
            <a:chExt cx="317847" cy="1169322"/>
          </a:xfrm>
        </p:grpSpPr>
        <p:sp>
          <p:nvSpPr>
            <p:cNvPr id="245" name="Google Shape;245;p3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3"/>
          <p:cNvSpPr/>
          <p:nvPr/>
        </p:nvSpPr>
        <p:spPr>
          <a:xfrm>
            <a:off x="5393554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"/>
          <p:cNvSpPr/>
          <p:nvPr/>
        </p:nvSpPr>
        <p:spPr>
          <a:xfrm>
            <a:off x="6879451" y="47413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"/>
          <p:cNvSpPr/>
          <p:nvPr/>
        </p:nvSpPr>
        <p:spPr>
          <a:xfrm rot="5400000">
            <a:off x="149620" y="3862489"/>
            <a:ext cx="24944" cy="21525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"/>
          <p:cNvSpPr/>
          <p:nvPr/>
        </p:nvSpPr>
        <p:spPr>
          <a:xfrm rot="5400000">
            <a:off x="104760" y="4142733"/>
            <a:ext cx="87" cy="16816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"/>
          <p:cNvSpPr/>
          <p:nvPr/>
        </p:nvSpPr>
        <p:spPr>
          <a:xfrm rot="5400000">
            <a:off x="117881" y="4770184"/>
            <a:ext cx="36030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"/>
          <p:cNvSpPr/>
          <p:nvPr/>
        </p:nvSpPr>
        <p:spPr>
          <a:xfrm rot="5400000">
            <a:off x="498396" y="3624158"/>
            <a:ext cx="19487" cy="16891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"/>
          <p:cNvSpPr/>
          <p:nvPr/>
        </p:nvSpPr>
        <p:spPr>
          <a:xfrm rot="5400000">
            <a:off x="386753" y="3883316"/>
            <a:ext cx="47029" cy="4058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"/>
          <p:cNvSpPr/>
          <p:nvPr/>
        </p:nvSpPr>
        <p:spPr>
          <a:xfrm rot="5400000">
            <a:off x="306148" y="4192471"/>
            <a:ext cx="38801" cy="3348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"/>
          <p:cNvSpPr/>
          <p:nvPr/>
        </p:nvSpPr>
        <p:spPr>
          <a:xfrm rot="5400000">
            <a:off x="424863" y="4127227"/>
            <a:ext cx="13858" cy="11884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"/>
          <p:cNvSpPr/>
          <p:nvPr/>
        </p:nvSpPr>
        <p:spPr>
          <a:xfrm>
            <a:off x="2825929" y="473812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" name="Google Shape;266;p3"/>
          <p:cNvGrpSpPr/>
          <p:nvPr/>
        </p:nvGrpSpPr>
        <p:grpSpPr>
          <a:xfrm>
            <a:off x="1922299" y="14317"/>
            <a:ext cx="2617871" cy="624650"/>
            <a:chOff x="1922299" y="14317"/>
            <a:chExt cx="2617871" cy="624650"/>
          </a:xfrm>
        </p:grpSpPr>
        <p:grpSp>
          <p:nvGrpSpPr>
            <p:cNvPr id="267" name="Google Shape;267;p3"/>
            <p:cNvGrpSpPr/>
            <p:nvPr/>
          </p:nvGrpSpPr>
          <p:grpSpPr>
            <a:xfrm rot="-5400000">
              <a:off x="2968645" y="-1032029"/>
              <a:ext cx="525179" cy="2617871"/>
              <a:chOff x="7100277" y="1247250"/>
              <a:chExt cx="317847" cy="1584380"/>
            </a:xfrm>
          </p:grpSpPr>
          <p:sp>
            <p:nvSpPr>
              <p:cNvPr id="268" name="Google Shape;268;p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9" name="Google Shape;279;p3"/>
            <p:cNvSpPr/>
            <p:nvPr/>
          </p:nvSpPr>
          <p:spPr>
            <a:xfrm>
              <a:off x="3329680" y="562150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3581382" y="62207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3506347" y="58370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3123408" y="216810"/>
              <a:ext cx="16895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346425" y="303239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614947" y="391920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559831" y="296030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"/>
          <p:cNvGrpSpPr/>
          <p:nvPr/>
        </p:nvGrpSpPr>
        <p:grpSpPr>
          <a:xfrm>
            <a:off x="8667098" y="2096833"/>
            <a:ext cx="254180" cy="738437"/>
            <a:chOff x="3334561" y="-1978904"/>
            <a:chExt cx="254180" cy="738437"/>
          </a:xfrm>
        </p:grpSpPr>
        <p:sp>
          <p:nvSpPr>
            <p:cNvPr id="287" name="Google Shape;287;p3"/>
            <p:cNvSpPr/>
            <p:nvPr/>
          </p:nvSpPr>
          <p:spPr>
            <a:xfrm>
              <a:off x="3537510" y="-1276585"/>
              <a:ext cx="36118" cy="36118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545489" y="-1693786"/>
              <a:ext cx="43252" cy="4325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3487199" y="-1878358"/>
              <a:ext cx="31237" cy="3123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334561" y="-1978904"/>
              <a:ext cx="33565" cy="33640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 rot="10800000">
            <a:off x="1922299" y="4596817"/>
            <a:ext cx="2617871" cy="624650"/>
            <a:chOff x="1922299" y="14317"/>
            <a:chExt cx="2617871" cy="624650"/>
          </a:xfrm>
        </p:grpSpPr>
        <p:grpSp>
          <p:nvGrpSpPr>
            <p:cNvPr id="292" name="Google Shape;292;p3"/>
            <p:cNvGrpSpPr/>
            <p:nvPr/>
          </p:nvGrpSpPr>
          <p:grpSpPr>
            <a:xfrm rot="-5400000">
              <a:off x="2968645" y="-1032029"/>
              <a:ext cx="525179" cy="2617871"/>
              <a:chOff x="7100277" y="1247250"/>
              <a:chExt cx="317847" cy="1584380"/>
            </a:xfrm>
          </p:grpSpPr>
          <p:sp>
            <p:nvSpPr>
              <p:cNvPr id="293" name="Google Shape;293;p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4" name="Google Shape;304;p3"/>
            <p:cNvSpPr/>
            <p:nvPr/>
          </p:nvSpPr>
          <p:spPr>
            <a:xfrm>
              <a:off x="3329680" y="562150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581382" y="62207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506347" y="58370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3408" y="216810"/>
              <a:ext cx="16895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346425" y="303239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614947" y="391920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59831" y="296030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"/>
          <p:cNvSpPr/>
          <p:nvPr/>
        </p:nvSpPr>
        <p:spPr>
          <a:xfrm>
            <a:off x="563050" y="4810274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"/>
          <p:cNvSpPr/>
          <p:nvPr/>
        </p:nvSpPr>
        <p:spPr>
          <a:xfrm rot="4097038">
            <a:off x="8749820" y="1149357"/>
            <a:ext cx="16894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"/>
          <p:cNvSpPr/>
          <p:nvPr/>
        </p:nvSpPr>
        <p:spPr>
          <a:xfrm rot="4097038">
            <a:off x="8733466" y="1392112"/>
            <a:ext cx="40772" cy="40772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"/>
          <p:cNvSpPr/>
          <p:nvPr/>
        </p:nvSpPr>
        <p:spPr>
          <a:xfrm rot="4097038">
            <a:off x="8755995" y="1673315"/>
            <a:ext cx="33639" cy="33639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"/>
          <p:cNvSpPr/>
          <p:nvPr/>
        </p:nvSpPr>
        <p:spPr>
          <a:xfrm rot="4097038">
            <a:off x="8841575" y="1583423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"/>
          <p:cNvSpPr/>
          <p:nvPr/>
        </p:nvSpPr>
        <p:spPr>
          <a:xfrm rot="9497038">
            <a:off x="9081146" y="817269"/>
            <a:ext cx="21625" cy="21625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"/>
          <p:cNvSpPr/>
          <p:nvPr/>
        </p:nvSpPr>
        <p:spPr>
          <a:xfrm rot="9497038">
            <a:off x="8846804" y="855307"/>
            <a:ext cx="75" cy="16894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"/>
          <p:cNvSpPr/>
          <p:nvPr/>
        </p:nvSpPr>
        <p:spPr>
          <a:xfrm rot="9497038">
            <a:off x="8898014" y="855195"/>
            <a:ext cx="31236" cy="31161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"/>
          <p:cNvSpPr/>
          <p:nvPr/>
        </p:nvSpPr>
        <p:spPr>
          <a:xfrm rot="9497038">
            <a:off x="9139377" y="1049068"/>
            <a:ext cx="40772" cy="40772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"/>
          <p:cNvSpPr/>
          <p:nvPr/>
        </p:nvSpPr>
        <p:spPr>
          <a:xfrm rot="9497038">
            <a:off x="8865308" y="1071596"/>
            <a:ext cx="33639" cy="33639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"/>
          <p:cNvSpPr/>
          <p:nvPr/>
        </p:nvSpPr>
        <p:spPr>
          <a:xfrm rot="9497038">
            <a:off x="8976862" y="1157214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2" name="Google Shape;322;p3"/>
          <p:cNvGrpSpPr/>
          <p:nvPr/>
        </p:nvGrpSpPr>
        <p:grpSpPr>
          <a:xfrm rot="10800000">
            <a:off x="6342249" y="4478055"/>
            <a:ext cx="2617871" cy="624650"/>
            <a:chOff x="1922299" y="14317"/>
            <a:chExt cx="2617871" cy="624650"/>
          </a:xfrm>
        </p:grpSpPr>
        <p:grpSp>
          <p:nvGrpSpPr>
            <p:cNvPr id="323" name="Google Shape;323;p3"/>
            <p:cNvGrpSpPr/>
            <p:nvPr/>
          </p:nvGrpSpPr>
          <p:grpSpPr>
            <a:xfrm rot="-5400000">
              <a:off x="2968645" y="-1032029"/>
              <a:ext cx="525179" cy="2617871"/>
              <a:chOff x="7100277" y="1247250"/>
              <a:chExt cx="317847" cy="1584380"/>
            </a:xfrm>
          </p:grpSpPr>
          <p:sp>
            <p:nvSpPr>
              <p:cNvPr id="324" name="Google Shape;324;p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5" name="Google Shape;335;p3"/>
            <p:cNvSpPr/>
            <p:nvPr/>
          </p:nvSpPr>
          <p:spPr>
            <a:xfrm>
              <a:off x="3329680" y="562150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3581382" y="62207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06347" y="58370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3408" y="216810"/>
              <a:ext cx="16895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346425" y="303239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614947" y="391920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559831" y="296030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" name="Google Shape;342;p3"/>
          <p:cNvGrpSpPr/>
          <p:nvPr/>
        </p:nvGrpSpPr>
        <p:grpSpPr>
          <a:xfrm rot="10800000">
            <a:off x="4991374" y="-35408"/>
            <a:ext cx="2617871" cy="624650"/>
            <a:chOff x="1922299" y="14317"/>
            <a:chExt cx="2617871" cy="624650"/>
          </a:xfrm>
        </p:grpSpPr>
        <p:grpSp>
          <p:nvGrpSpPr>
            <p:cNvPr id="343" name="Google Shape;343;p3"/>
            <p:cNvGrpSpPr/>
            <p:nvPr/>
          </p:nvGrpSpPr>
          <p:grpSpPr>
            <a:xfrm rot="-5400000">
              <a:off x="2968645" y="-1032029"/>
              <a:ext cx="525179" cy="2617871"/>
              <a:chOff x="7100277" y="1247250"/>
              <a:chExt cx="317847" cy="1584380"/>
            </a:xfrm>
          </p:grpSpPr>
          <p:sp>
            <p:nvSpPr>
              <p:cNvPr id="344" name="Google Shape;344;p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5" name="Google Shape;355;p3"/>
            <p:cNvSpPr/>
            <p:nvPr/>
          </p:nvSpPr>
          <p:spPr>
            <a:xfrm>
              <a:off x="3329680" y="562150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581382" y="62207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506347" y="58370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123408" y="216810"/>
              <a:ext cx="16895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346425" y="303239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14947" y="391920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559831" y="296030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" name="Google Shape;362;p3"/>
          <p:cNvSpPr/>
          <p:nvPr/>
        </p:nvSpPr>
        <p:spPr>
          <a:xfrm rot="-5400000">
            <a:off x="288578" y="2086223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"/>
          <p:cNvSpPr/>
          <p:nvPr/>
        </p:nvSpPr>
        <p:spPr>
          <a:xfrm rot="-5400000">
            <a:off x="356910" y="1847662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"/>
          <p:cNvSpPr/>
          <p:nvPr/>
        </p:nvSpPr>
        <p:spPr>
          <a:xfrm rot="-5400000">
            <a:off x="310092" y="1899981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"/>
          <p:cNvSpPr/>
          <p:nvPr/>
        </p:nvSpPr>
        <p:spPr>
          <a:xfrm rot="-5400000">
            <a:off x="29667" y="2050330"/>
            <a:ext cx="40774" cy="4077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"/>
          <p:cNvSpPr/>
          <p:nvPr/>
        </p:nvSpPr>
        <p:spPr>
          <a:xfrm rot="-5400000">
            <a:off x="118349" y="1788941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"/>
          <p:cNvSpPr/>
          <p:nvPr/>
        </p:nvSpPr>
        <p:spPr>
          <a:xfrm rot="-5400000">
            <a:off x="22421" y="1865721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8" name="Google Shape;368;p3"/>
          <p:cNvGrpSpPr/>
          <p:nvPr/>
        </p:nvGrpSpPr>
        <p:grpSpPr>
          <a:xfrm>
            <a:off x="7701535" y="-224244"/>
            <a:ext cx="1011335" cy="1011773"/>
            <a:chOff x="-5556900" y="4319200"/>
            <a:chExt cx="1376154" cy="1376750"/>
          </a:xfrm>
        </p:grpSpPr>
        <p:sp>
          <p:nvSpPr>
            <p:cNvPr id="369" name="Google Shape;369;p3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3"/>
          <p:cNvGrpSpPr/>
          <p:nvPr/>
        </p:nvGrpSpPr>
        <p:grpSpPr>
          <a:xfrm>
            <a:off x="8743128" y="3839548"/>
            <a:ext cx="371465" cy="371465"/>
            <a:chOff x="-6226029" y="56300"/>
            <a:chExt cx="873830" cy="873830"/>
          </a:xfrm>
        </p:grpSpPr>
        <p:sp>
          <p:nvSpPr>
            <p:cNvPr id="380" name="Google Shape;380;p3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3"/>
          <p:cNvGrpSpPr/>
          <p:nvPr/>
        </p:nvGrpSpPr>
        <p:grpSpPr>
          <a:xfrm>
            <a:off x="-202442" y="4518247"/>
            <a:ext cx="912173" cy="915884"/>
            <a:chOff x="-8821712" y="4688825"/>
            <a:chExt cx="925124" cy="928888"/>
          </a:xfrm>
        </p:grpSpPr>
        <p:sp>
          <p:nvSpPr>
            <p:cNvPr id="383" name="Google Shape;383;p3"/>
            <p:cNvSpPr/>
            <p:nvPr/>
          </p:nvSpPr>
          <p:spPr>
            <a:xfrm>
              <a:off x="-8821487" y="4688825"/>
              <a:ext cx="924900" cy="924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-8738061" y="4690501"/>
              <a:ext cx="745102" cy="263423"/>
            </a:xfrm>
            <a:custGeom>
              <a:avLst/>
              <a:gdLst/>
              <a:ahLst/>
              <a:cxnLst/>
              <a:rect l="l" t="t" r="r" b="b"/>
              <a:pathLst>
                <a:path w="4619" h="1633" extrusionOk="0">
                  <a:moveTo>
                    <a:pt x="2335" y="1"/>
                  </a:moveTo>
                  <a:cubicBezTo>
                    <a:pt x="1379" y="1"/>
                    <a:pt x="522" y="477"/>
                    <a:pt x="0" y="1215"/>
                  </a:cubicBezTo>
                  <a:cubicBezTo>
                    <a:pt x="191" y="1382"/>
                    <a:pt x="404" y="1523"/>
                    <a:pt x="647" y="1592"/>
                  </a:cubicBezTo>
                  <a:cubicBezTo>
                    <a:pt x="742" y="1619"/>
                    <a:pt x="842" y="1632"/>
                    <a:pt x="942" y="1632"/>
                  </a:cubicBezTo>
                  <a:cubicBezTo>
                    <a:pt x="1189" y="1632"/>
                    <a:pt x="1434" y="1548"/>
                    <a:pt x="1595" y="1366"/>
                  </a:cubicBezTo>
                  <a:cubicBezTo>
                    <a:pt x="1680" y="1269"/>
                    <a:pt x="1738" y="1151"/>
                    <a:pt x="1824" y="1055"/>
                  </a:cubicBezTo>
                  <a:cubicBezTo>
                    <a:pt x="1894" y="977"/>
                    <a:pt x="1996" y="915"/>
                    <a:pt x="2097" y="915"/>
                  </a:cubicBezTo>
                  <a:cubicBezTo>
                    <a:pt x="2120" y="915"/>
                    <a:pt x="2143" y="918"/>
                    <a:pt x="2165" y="925"/>
                  </a:cubicBezTo>
                  <a:cubicBezTo>
                    <a:pt x="2309" y="968"/>
                    <a:pt x="2378" y="1135"/>
                    <a:pt x="2507" y="1208"/>
                  </a:cubicBezTo>
                  <a:cubicBezTo>
                    <a:pt x="2562" y="1239"/>
                    <a:pt x="2622" y="1251"/>
                    <a:pt x="2683" y="1251"/>
                  </a:cubicBezTo>
                  <a:cubicBezTo>
                    <a:pt x="2784" y="1251"/>
                    <a:pt x="2889" y="1219"/>
                    <a:pt x="2984" y="1182"/>
                  </a:cubicBezTo>
                  <a:cubicBezTo>
                    <a:pt x="3105" y="1135"/>
                    <a:pt x="3232" y="1081"/>
                    <a:pt x="3358" y="1081"/>
                  </a:cubicBezTo>
                  <a:cubicBezTo>
                    <a:pt x="3392" y="1081"/>
                    <a:pt x="3427" y="1085"/>
                    <a:pt x="3461" y="1095"/>
                  </a:cubicBezTo>
                  <a:cubicBezTo>
                    <a:pt x="3667" y="1151"/>
                    <a:pt x="3800" y="1383"/>
                    <a:pt x="4014" y="1414"/>
                  </a:cubicBezTo>
                  <a:cubicBezTo>
                    <a:pt x="4029" y="1416"/>
                    <a:pt x="4044" y="1417"/>
                    <a:pt x="4059" y="1417"/>
                  </a:cubicBezTo>
                  <a:cubicBezTo>
                    <a:pt x="4260" y="1417"/>
                    <a:pt x="4427" y="1233"/>
                    <a:pt x="4615" y="1140"/>
                  </a:cubicBezTo>
                  <a:cubicBezTo>
                    <a:pt x="4616" y="1140"/>
                    <a:pt x="4618" y="1140"/>
                    <a:pt x="4618" y="1138"/>
                  </a:cubicBezTo>
                  <a:cubicBezTo>
                    <a:pt x="4141" y="508"/>
                    <a:pt x="3410" y="74"/>
                    <a:pt x="2559" y="9"/>
                  </a:cubicBezTo>
                  <a:cubicBezTo>
                    <a:pt x="2484" y="4"/>
                    <a:pt x="2409" y="1"/>
                    <a:pt x="23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-8758477" y="4841155"/>
              <a:ext cx="859473" cy="289717"/>
            </a:xfrm>
            <a:custGeom>
              <a:avLst/>
              <a:gdLst/>
              <a:ahLst/>
              <a:cxnLst/>
              <a:rect l="l" t="t" r="r" b="b"/>
              <a:pathLst>
                <a:path w="5328" h="1796" extrusionOk="0">
                  <a:moveTo>
                    <a:pt x="2233" y="1"/>
                  </a:moveTo>
                  <a:cubicBezTo>
                    <a:pt x="2131" y="1"/>
                    <a:pt x="2029" y="63"/>
                    <a:pt x="1959" y="141"/>
                  </a:cubicBezTo>
                  <a:cubicBezTo>
                    <a:pt x="1873" y="236"/>
                    <a:pt x="1815" y="355"/>
                    <a:pt x="1730" y="452"/>
                  </a:cubicBezTo>
                  <a:cubicBezTo>
                    <a:pt x="1569" y="634"/>
                    <a:pt x="1325" y="718"/>
                    <a:pt x="1079" y="718"/>
                  </a:cubicBezTo>
                  <a:cubicBezTo>
                    <a:pt x="979" y="718"/>
                    <a:pt x="878" y="704"/>
                    <a:pt x="783" y="677"/>
                  </a:cubicBezTo>
                  <a:cubicBezTo>
                    <a:pt x="541" y="608"/>
                    <a:pt x="328" y="467"/>
                    <a:pt x="136" y="300"/>
                  </a:cubicBezTo>
                  <a:cubicBezTo>
                    <a:pt x="88" y="368"/>
                    <a:pt x="42" y="437"/>
                    <a:pt x="1" y="509"/>
                  </a:cubicBezTo>
                  <a:cubicBezTo>
                    <a:pt x="51" y="562"/>
                    <a:pt x="103" y="614"/>
                    <a:pt x="157" y="661"/>
                  </a:cubicBezTo>
                  <a:cubicBezTo>
                    <a:pt x="505" y="954"/>
                    <a:pt x="959" y="1103"/>
                    <a:pt x="1412" y="1103"/>
                  </a:cubicBezTo>
                  <a:cubicBezTo>
                    <a:pt x="1764" y="1103"/>
                    <a:pt x="2116" y="1013"/>
                    <a:pt x="2417" y="828"/>
                  </a:cubicBezTo>
                  <a:cubicBezTo>
                    <a:pt x="2617" y="704"/>
                    <a:pt x="2816" y="539"/>
                    <a:pt x="3046" y="539"/>
                  </a:cubicBezTo>
                  <a:cubicBezTo>
                    <a:pt x="3056" y="539"/>
                    <a:pt x="3067" y="539"/>
                    <a:pt x="3077" y="540"/>
                  </a:cubicBezTo>
                  <a:cubicBezTo>
                    <a:pt x="3357" y="558"/>
                    <a:pt x="3550" y="817"/>
                    <a:pt x="3726" y="1037"/>
                  </a:cubicBezTo>
                  <a:cubicBezTo>
                    <a:pt x="3973" y="1346"/>
                    <a:pt x="4279" y="1627"/>
                    <a:pt x="4656" y="1745"/>
                  </a:cubicBezTo>
                  <a:cubicBezTo>
                    <a:pt x="4764" y="1779"/>
                    <a:pt x="4878" y="1796"/>
                    <a:pt x="4992" y="1796"/>
                  </a:cubicBezTo>
                  <a:cubicBezTo>
                    <a:pt x="5106" y="1796"/>
                    <a:pt x="5220" y="1779"/>
                    <a:pt x="5328" y="1744"/>
                  </a:cubicBezTo>
                  <a:cubicBezTo>
                    <a:pt x="5287" y="1178"/>
                    <a:pt x="5081" y="656"/>
                    <a:pt x="4754" y="224"/>
                  </a:cubicBezTo>
                  <a:cubicBezTo>
                    <a:pt x="4753" y="224"/>
                    <a:pt x="4752" y="224"/>
                    <a:pt x="4750" y="225"/>
                  </a:cubicBezTo>
                  <a:cubicBezTo>
                    <a:pt x="4563" y="319"/>
                    <a:pt x="4397" y="503"/>
                    <a:pt x="4195" y="503"/>
                  </a:cubicBezTo>
                  <a:cubicBezTo>
                    <a:pt x="4180" y="503"/>
                    <a:pt x="4164" y="502"/>
                    <a:pt x="4149" y="499"/>
                  </a:cubicBezTo>
                  <a:cubicBezTo>
                    <a:pt x="3936" y="470"/>
                    <a:pt x="3804" y="236"/>
                    <a:pt x="3596" y="181"/>
                  </a:cubicBezTo>
                  <a:cubicBezTo>
                    <a:pt x="3562" y="171"/>
                    <a:pt x="3527" y="167"/>
                    <a:pt x="3493" y="167"/>
                  </a:cubicBezTo>
                  <a:cubicBezTo>
                    <a:pt x="3367" y="167"/>
                    <a:pt x="3240" y="221"/>
                    <a:pt x="3119" y="267"/>
                  </a:cubicBezTo>
                  <a:cubicBezTo>
                    <a:pt x="3024" y="304"/>
                    <a:pt x="2919" y="337"/>
                    <a:pt x="2819" y="337"/>
                  </a:cubicBezTo>
                  <a:cubicBezTo>
                    <a:pt x="2757" y="337"/>
                    <a:pt x="2697" y="325"/>
                    <a:pt x="2642" y="293"/>
                  </a:cubicBezTo>
                  <a:cubicBezTo>
                    <a:pt x="2512" y="219"/>
                    <a:pt x="2444" y="53"/>
                    <a:pt x="2300" y="11"/>
                  </a:cubicBezTo>
                  <a:cubicBezTo>
                    <a:pt x="2278" y="4"/>
                    <a:pt x="2255" y="1"/>
                    <a:pt x="2233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-8755412" y="5341869"/>
              <a:ext cx="693321" cy="275844"/>
            </a:xfrm>
            <a:custGeom>
              <a:avLst/>
              <a:gdLst/>
              <a:ahLst/>
              <a:cxnLst/>
              <a:rect l="l" t="t" r="r" b="b"/>
              <a:pathLst>
                <a:path w="4298" h="1710" extrusionOk="0">
                  <a:moveTo>
                    <a:pt x="662" y="1"/>
                  </a:moveTo>
                  <a:cubicBezTo>
                    <a:pt x="585" y="1"/>
                    <a:pt x="508" y="14"/>
                    <a:pt x="435" y="44"/>
                  </a:cubicBezTo>
                  <a:cubicBezTo>
                    <a:pt x="308" y="97"/>
                    <a:pt x="206" y="199"/>
                    <a:pt x="89" y="272"/>
                  </a:cubicBezTo>
                  <a:cubicBezTo>
                    <a:pt x="61" y="288"/>
                    <a:pt x="30" y="301"/>
                    <a:pt x="1" y="315"/>
                  </a:cubicBezTo>
                  <a:cubicBezTo>
                    <a:pt x="460" y="1083"/>
                    <a:pt x="1272" y="1627"/>
                    <a:pt x="2233" y="1701"/>
                  </a:cubicBezTo>
                  <a:cubicBezTo>
                    <a:pt x="2310" y="1707"/>
                    <a:pt x="2385" y="1710"/>
                    <a:pt x="2461" y="1710"/>
                  </a:cubicBezTo>
                  <a:cubicBezTo>
                    <a:pt x="3154" y="1710"/>
                    <a:pt x="3797" y="1458"/>
                    <a:pt x="4297" y="1038"/>
                  </a:cubicBezTo>
                  <a:lnTo>
                    <a:pt x="4297" y="1038"/>
                  </a:lnTo>
                  <a:cubicBezTo>
                    <a:pt x="4058" y="1092"/>
                    <a:pt x="3813" y="1118"/>
                    <a:pt x="3567" y="1118"/>
                  </a:cubicBezTo>
                  <a:cubicBezTo>
                    <a:pt x="2870" y="1118"/>
                    <a:pt x="2172" y="905"/>
                    <a:pt x="1612" y="492"/>
                  </a:cubicBezTo>
                  <a:cubicBezTo>
                    <a:pt x="1434" y="361"/>
                    <a:pt x="1268" y="211"/>
                    <a:pt x="1072" y="110"/>
                  </a:cubicBezTo>
                  <a:cubicBezTo>
                    <a:pt x="947" y="44"/>
                    <a:pt x="803" y="1"/>
                    <a:pt x="6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-8821712" y="5157327"/>
              <a:ext cx="900930" cy="365211"/>
            </a:xfrm>
            <a:custGeom>
              <a:avLst/>
              <a:gdLst/>
              <a:ahLst/>
              <a:cxnLst/>
              <a:rect l="l" t="t" r="r" b="b"/>
              <a:pathLst>
                <a:path w="5585" h="2264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532"/>
                    <a:pt x="152" y="1032"/>
                    <a:pt x="409" y="1462"/>
                  </a:cubicBezTo>
                  <a:cubicBezTo>
                    <a:pt x="440" y="1448"/>
                    <a:pt x="471" y="1434"/>
                    <a:pt x="498" y="1418"/>
                  </a:cubicBezTo>
                  <a:cubicBezTo>
                    <a:pt x="616" y="1344"/>
                    <a:pt x="719" y="1244"/>
                    <a:pt x="846" y="1189"/>
                  </a:cubicBezTo>
                  <a:cubicBezTo>
                    <a:pt x="919" y="1159"/>
                    <a:pt x="996" y="1146"/>
                    <a:pt x="1073" y="1146"/>
                  </a:cubicBezTo>
                  <a:cubicBezTo>
                    <a:pt x="1214" y="1146"/>
                    <a:pt x="1358" y="1189"/>
                    <a:pt x="1483" y="1255"/>
                  </a:cubicBezTo>
                  <a:cubicBezTo>
                    <a:pt x="1679" y="1356"/>
                    <a:pt x="1845" y="1506"/>
                    <a:pt x="2023" y="1637"/>
                  </a:cubicBezTo>
                  <a:cubicBezTo>
                    <a:pt x="2583" y="2049"/>
                    <a:pt x="3281" y="2264"/>
                    <a:pt x="3977" y="2264"/>
                  </a:cubicBezTo>
                  <a:cubicBezTo>
                    <a:pt x="4223" y="2264"/>
                    <a:pt x="4469" y="2237"/>
                    <a:pt x="4708" y="2183"/>
                  </a:cubicBezTo>
                  <a:cubicBezTo>
                    <a:pt x="5109" y="1846"/>
                    <a:pt x="5415" y="1401"/>
                    <a:pt x="5584" y="889"/>
                  </a:cubicBezTo>
                  <a:cubicBezTo>
                    <a:pt x="5516" y="842"/>
                    <a:pt x="5464" y="774"/>
                    <a:pt x="5449" y="693"/>
                  </a:cubicBezTo>
                  <a:cubicBezTo>
                    <a:pt x="5424" y="577"/>
                    <a:pt x="5462" y="454"/>
                    <a:pt x="5438" y="339"/>
                  </a:cubicBezTo>
                  <a:cubicBezTo>
                    <a:pt x="5402" y="157"/>
                    <a:pt x="5213" y="40"/>
                    <a:pt x="5027" y="40"/>
                  </a:cubicBezTo>
                  <a:cubicBezTo>
                    <a:pt x="4980" y="40"/>
                    <a:pt x="4933" y="48"/>
                    <a:pt x="4889" y="64"/>
                  </a:cubicBezTo>
                  <a:cubicBezTo>
                    <a:pt x="4670" y="141"/>
                    <a:pt x="4529" y="370"/>
                    <a:pt x="4499" y="600"/>
                  </a:cubicBezTo>
                  <a:cubicBezTo>
                    <a:pt x="4464" y="868"/>
                    <a:pt x="4553" y="1147"/>
                    <a:pt x="4474" y="1403"/>
                  </a:cubicBezTo>
                  <a:cubicBezTo>
                    <a:pt x="4381" y="1703"/>
                    <a:pt x="4063" y="1888"/>
                    <a:pt x="3749" y="1888"/>
                  </a:cubicBezTo>
                  <a:cubicBezTo>
                    <a:pt x="3694" y="1888"/>
                    <a:pt x="3640" y="1882"/>
                    <a:pt x="3588" y="1871"/>
                  </a:cubicBezTo>
                  <a:cubicBezTo>
                    <a:pt x="3229" y="1794"/>
                    <a:pt x="2947" y="1497"/>
                    <a:pt x="2811" y="1156"/>
                  </a:cubicBezTo>
                  <a:cubicBezTo>
                    <a:pt x="2711" y="903"/>
                    <a:pt x="2674" y="616"/>
                    <a:pt x="2497" y="410"/>
                  </a:cubicBezTo>
                  <a:cubicBezTo>
                    <a:pt x="2310" y="190"/>
                    <a:pt x="2009" y="116"/>
                    <a:pt x="1715" y="116"/>
                  </a:cubicBezTo>
                  <a:cubicBezTo>
                    <a:pt x="1661" y="116"/>
                    <a:pt x="1608" y="118"/>
                    <a:pt x="1555" y="123"/>
                  </a:cubicBezTo>
                  <a:cubicBezTo>
                    <a:pt x="1261" y="147"/>
                    <a:pt x="969" y="221"/>
                    <a:pt x="676" y="221"/>
                  </a:cubicBezTo>
                  <a:cubicBezTo>
                    <a:pt x="630" y="221"/>
                    <a:pt x="584" y="219"/>
                    <a:pt x="538" y="215"/>
                  </a:cubicBezTo>
                  <a:cubicBezTo>
                    <a:pt x="345" y="198"/>
                    <a:pt x="144" y="126"/>
                    <a:pt x="1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-8821712" y="4923101"/>
              <a:ext cx="924966" cy="538622"/>
            </a:xfrm>
            <a:custGeom>
              <a:avLst/>
              <a:gdLst/>
              <a:ahLst/>
              <a:cxnLst/>
              <a:rect l="l" t="t" r="r" b="b"/>
              <a:pathLst>
                <a:path w="5734" h="3339" extrusionOk="0">
                  <a:moveTo>
                    <a:pt x="393" y="1"/>
                  </a:moveTo>
                  <a:cubicBezTo>
                    <a:pt x="182" y="363"/>
                    <a:pt x="44" y="774"/>
                    <a:pt x="9" y="1221"/>
                  </a:cubicBezTo>
                  <a:cubicBezTo>
                    <a:pt x="3" y="1299"/>
                    <a:pt x="1" y="1375"/>
                    <a:pt x="1" y="1452"/>
                  </a:cubicBezTo>
                  <a:cubicBezTo>
                    <a:pt x="143" y="1577"/>
                    <a:pt x="345" y="1649"/>
                    <a:pt x="538" y="1666"/>
                  </a:cubicBezTo>
                  <a:cubicBezTo>
                    <a:pt x="584" y="1670"/>
                    <a:pt x="630" y="1672"/>
                    <a:pt x="676" y="1672"/>
                  </a:cubicBezTo>
                  <a:cubicBezTo>
                    <a:pt x="969" y="1672"/>
                    <a:pt x="1261" y="1598"/>
                    <a:pt x="1555" y="1573"/>
                  </a:cubicBezTo>
                  <a:cubicBezTo>
                    <a:pt x="1606" y="1569"/>
                    <a:pt x="1659" y="1566"/>
                    <a:pt x="1711" y="1566"/>
                  </a:cubicBezTo>
                  <a:cubicBezTo>
                    <a:pt x="2006" y="1566"/>
                    <a:pt x="2309" y="1640"/>
                    <a:pt x="2497" y="1860"/>
                  </a:cubicBezTo>
                  <a:cubicBezTo>
                    <a:pt x="2675" y="2066"/>
                    <a:pt x="2711" y="2354"/>
                    <a:pt x="2811" y="2607"/>
                  </a:cubicBezTo>
                  <a:cubicBezTo>
                    <a:pt x="2947" y="2947"/>
                    <a:pt x="3229" y="3245"/>
                    <a:pt x="3588" y="3322"/>
                  </a:cubicBezTo>
                  <a:cubicBezTo>
                    <a:pt x="3640" y="3333"/>
                    <a:pt x="3694" y="3339"/>
                    <a:pt x="3748" y="3339"/>
                  </a:cubicBezTo>
                  <a:cubicBezTo>
                    <a:pt x="4062" y="3339"/>
                    <a:pt x="4380" y="3153"/>
                    <a:pt x="4474" y="2854"/>
                  </a:cubicBezTo>
                  <a:cubicBezTo>
                    <a:pt x="4553" y="2598"/>
                    <a:pt x="4464" y="2318"/>
                    <a:pt x="4499" y="2051"/>
                  </a:cubicBezTo>
                  <a:cubicBezTo>
                    <a:pt x="4528" y="1821"/>
                    <a:pt x="4668" y="1593"/>
                    <a:pt x="4888" y="1514"/>
                  </a:cubicBezTo>
                  <a:cubicBezTo>
                    <a:pt x="4932" y="1499"/>
                    <a:pt x="4979" y="1492"/>
                    <a:pt x="5026" y="1492"/>
                  </a:cubicBezTo>
                  <a:cubicBezTo>
                    <a:pt x="5212" y="1492"/>
                    <a:pt x="5402" y="1607"/>
                    <a:pt x="5438" y="1790"/>
                  </a:cubicBezTo>
                  <a:cubicBezTo>
                    <a:pt x="5461" y="1905"/>
                    <a:pt x="5424" y="2028"/>
                    <a:pt x="5449" y="2144"/>
                  </a:cubicBezTo>
                  <a:cubicBezTo>
                    <a:pt x="5465" y="2224"/>
                    <a:pt x="5516" y="2291"/>
                    <a:pt x="5584" y="2339"/>
                  </a:cubicBezTo>
                  <a:cubicBezTo>
                    <a:pt x="5656" y="2124"/>
                    <a:pt x="5704" y="1899"/>
                    <a:pt x="5724" y="1664"/>
                  </a:cubicBezTo>
                  <a:cubicBezTo>
                    <a:pt x="5733" y="1519"/>
                    <a:pt x="5730" y="1377"/>
                    <a:pt x="5720" y="1236"/>
                  </a:cubicBezTo>
                  <a:cubicBezTo>
                    <a:pt x="5612" y="1270"/>
                    <a:pt x="5498" y="1287"/>
                    <a:pt x="5383" y="1287"/>
                  </a:cubicBezTo>
                  <a:cubicBezTo>
                    <a:pt x="5270" y="1287"/>
                    <a:pt x="5156" y="1270"/>
                    <a:pt x="5048" y="1237"/>
                  </a:cubicBezTo>
                  <a:cubicBezTo>
                    <a:pt x="4671" y="1118"/>
                    <a:pt x="4365" y="837"/>
                    <a:pt x="4118" y="529"/>
                  </a:cubicBezTo>
                  <a:cubicBezTo>
                    <a:pt x="3942" y="310"/>
                    <a:pt x="3750" y="51"/>
                    <a:pt x="3469" y="32"/>
                  </a:cubicBezTo>
                  <a:cubicBezTo>
                    <a:pt x="3459" y="31"/>
                    <a:pt x="3448" y="31"/>
                    <a:pt x="3438" y="31"/>
                  </a:cubicBezTo>
                  <a:cubicBezTo>
                    <a:pt x="3207" y="31"/>
                    <a:pt x="3009" y="196"/>
                    <a:pt x="2809" y="320"/>
                  </a:cubicBezTo>
                  <a:cubicBezTo>
                    <a:pt x="2509" y="505"/>
                    <a:pt x="2157" y="596"/>
                    <a:pt x="1804" y="596"/>
                  </a:cubicBezTo>
                  <a:cubicBezTo>
                    <a:pt x="1351" y="596"/>
                    <a:pt x="897" y="446"/>
                    <a:pt x="549" y="153"/>
                  </a:cubicBezTo>
                  <a:cubicBezTo>
                    <a:pt x="493" y="106"/>
                    <a:pt x="443" y="55"/>
                    <a:pt x="393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-8278411" y="4962623"/>
              <a:ext cx="62428" cy="126146"/>
            </a:xfrm>
            <a:custGeom>
              <a:avLst/>
              <a:gdLst/>
              <a:ahLst/>
              <a:cxnLst/>
              <a:rect l="l" t="t" r="r" b="b"/>
              <a:pathLst>
                <a:path w="387" h="782" extrusionOk="0">
                  <a:moveTo>
                    <a:pt x="60" y="0"/>
                  </a:moveTo>
                  <a:cubicBezTo>
                    <a:pt x="51" y="0"/>
                    <a:pt x="43" y="2"/>
                    <a:pt x="33" y="2"/>
                  </a:cubicBezTo>
                  <a:cubicBezTo>
                    <a:pt x="214" y="20"/>
                    <a:pt x="344" y="204"/>
                    <a:pt x="328" y="416"/>
                  </a:cubicBezTo>
                  <a:cubicBezTo>
                    <a:pt x="313" y="618"/>
                    <a:pt x="169" y="772"/>
                    <a:pt x="1" y="780"/>
                  </a:cubicBezTo>
                  <a:cubicBezTo>
                    <a:pt x="4" y="780"/>
                    <a:pt x="6" y="781"/>
                    <a:pt x="7" y="781"/>
                  </a:cubicBezTo>
                  <a:cubicBezTo>
                    <a:pt x="15" y="781"/>
                    <a:pt x="22" y="781"/>
                    <a:pt x="30" y="781"/>
                  </a:cubicBezTo>
                  <a:cubicBezTo>
                    <a:pt x="203" y="781"/>
                    <a:pt x="354" y="623"/>
                    <a:pt x="369" y="416"/>
                  </a:cubicBezTo>
                  <a:cubicBezTo>
                    <a:pt x="387" y="201"/>
                    <a:pt x="251" y="14"/>
                    <a:pt x="69" y="1"/>
                  </a:cubicBezTo>
                  <a:cubicBezTo>
                    <a:pt x="66" y="0"/>
                    <a:pt x="63" y="0"/>
                    <a:pt x="60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-8328579" y="4962784"/>
              <a:ext cx="105821" cy="125662"/>
            </a:xfrm>
            <a:custGeom>
              <a:avLst/>
              <a:gdLst/>
              <a:ahLst/>
              <a:cxnLst/>
              <a:rect l="l" t="t" r="r" b="b"/>
              <a:pathLst>
                <a:path w="656" h="779" extrusionOk="0">
                  <a:moveTo>
                    <a:pt x="344" y="1"/>
                  </a:moveTo>
                  <a:cubicBezTo>
                    <a:pt x="176" y="8"/>
                    <a:pt x="34" y="162"/>
                    <a:pt x="18" y="365"/>
                  </a:cubicBezTo>
                  <a:cubicBezTo>
                    <a:pt x="0" y="576"/>
                    <a:pt x="133" y="760"/>
                    <a:pt x="311" y="779"/>
                  </a:cubicBezTo>
                  <a:cubicBezTo>
                    <a:pt x="480" y="771"/>
                    <a:pt x="624" y="617"/>
                    <a:pt x="639" y="415"/>
                  </a:cubicBezTo>
                  <a:cubicBezTo>
                    <a:pt x="656" y="203"/>
                    <a:pt x="525" y="19"/>
                    <a:pt x="344" y="1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-8684273" y="5366711"/>
              <a:ext cx="79204" cy="77269"/>
            </a:xfrm>
            <a:custGeom>
              <a:avLst/>
              <a:gdLst/>
              <a:ahLst/>
              <a:cxnLst/>
              <a:rect l="l" t="t" r="r" b="b"/>
              <a:pathLst>
                <a:path w="491" h="479" extrusionOk="0">
                  <a:moveTo>
                    <a:pt x="246" y="0"/>
                  </a:moveTo>
                  <a:cubicBezTo>
                    <a:pt x="124" y="0"/>
                    <a:pt x="21" y="96"/>
                    <a:pt x="11" y="222"/>
                  </a:cubicBezTo>
                  <a:cubicBezTo>
                    <a:pt x="0" y="353"/>
                    <a:pt x="97" y="468"/>
                    <a:pt x="228" y="478"/>
                  </a:cubicBezTo>
                  <a:cubicBezTo>
                    <a:pt x="234" y="479"/>
                    <a:pt x="240" y="479"/>
                    <a:pt x="247" y="479"/>
                  </a:cubicBezTo>
                  <a:cubicBezTo>
                    <a:pt x="369" y="479"/>
                    <a:pt x="472" y="383"/>
                    <a:pt x="480" y="258"/>
                  </a:cubicBezTo>
                  <a:cubicBezTo>
                    <a:pt x="490" y="126"/>
                    <a:pt x="395" y="11"/>
                    <a:pt x="264" y="1"/>
                  </a:cubicBezTo>
                  <a:cubicBezTo>
                    <a:pt x="258" y="0"/>
                    <a:pt x="252" y="0"/>
                    <a:pt x="24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-8573290" y="4872610"/>
              <a:ext cx="50652" cy="48555"/>
            </a:xfrm>
            <a:custGeom>
              <a:avLst/>
              <a:gdLst/>
              <a:ahLst/>
              <a:cxnLst/>
              <a:rect l="l" t="t" r="r" b="b"/>
              <a:pathLst>
                <a:path w="314" h="301" extrusionOk="0">
                  <a:moveTo>
                    <a:pt x="154" y="0"/>
                  </a:moveTo>
                  <a:cubicBezTo>
                    <a:pt x="78" y="0"/>
                    <a:pt x="14" y="60"/>
                    <a:pt x="8" y="139"/>
                  </a:cubicBezTo>
                  <a:cubicBezTo>
                    <a:pt x="0" y="222"/>
                    <a:pt x="63" y="294"/>
                    <a:pt x="145" y="300"/>
                  </a:cubicBezTo>
                  <a:cubicBezTo>
                    <a:pt x="149" y="301"/>
                    <a:pt x="153" y="301"/>
                    <a:pt x="157" y="301"/>
                  </a:cubicBezTo>
                  <a:cubicBezTo>
                    <a:pt x="234" y="301"/>
                    <a:pt x="301" y="240"/>
                    <a:pt x="307" y="162"/>
                  </a:cubicBezTo>
                  <a:cubicBezTo>
                    <a:pt x="313" y="79"/>
                    <a:pt x="251" y="7"/>
                    <a:pt x="169" y="1"/>
                  </a:cubicBezTo>
                  <a:cubicBezTo>
                    <a:pt x="164" y="1"/>
                    <a:pt x="159" y="0"/>
                    <a:pt x="15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-8752025" y="5024244"/>
              <a:ext cx="65009" cy="62751"/>
            </a:xfrm>
            <a:custGeom>
              <a:avLst/>
              <a:gdLst/>
              <a:ahLst/>
              <a:cxnLst/>
              <a:rect l="l" t="t" r="r" b="b"/>
              <a:pathLst>
                <a:path w="403" h="389" extrusionOk="0">
                  <a:moveTo>
                    <a:pt x="199" y="1"/>
                  </a:moveTo>
                  <a:cubicBezTo>
                    <a:pt x="100" y="1"/>
                    <a:pt x="16" y="79"/>
                    <a:pt x="8" y="180"/>
                  </a:cubicBezTo>
                  <a:cubicBezTo>
                    <a:pt x="0" y="287"/>
                    <a:pt x="80" y="381"/>
                    <a:pt x="186" y="388"/>
                  </a:cubicBezTo>
                  <a:cubicBezTo>
                    <a:pt x="191" y="389"/>
                    <a:pt x="196" y="389"/>
                    <a:pt x="201" y="389"/>
                  </a:cubicBezTo>
                  <a:cubicBezTo>
                    <a:pt x="302" y="389"/>
                    <a:pt x="387" y="312"/>
                    <a:pt x="394" y="210"/>
                  </a:cubicBezTo>
                  <a:cubicBezTo>
                    <a:pt x="403" y="104"/>
                    <a:pt x="324" y="10"/>
                    <a:pt x="216" y="1"/>
                  </a:cubicBezTo>
                  <a:cubicBezTo>
                    <a:pt x="211" y="1"/>
                    <a:pt x="205" y="1"/>
                    <a:pt x="19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-8730910" y="5212977"/>
              <a:ext cx="67590" cy="60492"/>
            </a:xfrm>
            <a:custGeom>
              <a:avLst/>
              <a:gdLst/>
              <a:ahLst/>
              <a:cxnLst/>
              <a:rect l="l" t="t" r="r" b="b"/>
              <a:pathLst>
                <a:path w="419" h="375" extrusionOk="0">
                  <a:moveTo>
                    <a:pt x="207" y="0"/>
                  </a:moveTo>
                  <a:cubicBezTo>
                    <a:pt x="103" y="0"/>
                    <a:pt x="15" y="73"/>
                    <a:pt x="8" y="172"/>
                  </a:cubicBezTo>
                  <a:cubicBezTo>
                    <a:pt x="0" y="275"/>
                    <a:pt x="84" y="366"/>
                    <a:pt x="194" y="374"/>
                  </a:cubicBezTo>
                  <a:cubicBezTo>
                    <a:pt x="200" y="375"/>
                    <a:pt x="206" y="375"/>
                    <a:pt x="212" y="375"/>
                  </a:cubicBezTo>
                  <a:cubicBezTo>
                    <a:pt x="316" y="375"/>
                    <a:pt x="402" y="301"/>
                    <a:pt x="411" y="203"/>
                  </a:cubicBezTo>
                  <a:cubicBezTo>
                    <a:pt x="418" y="100"/>
                    <a:pt x="335" y="9"/>
                    <a:pt x="224" y="1"/>
                  </a:cubicBezTo>
                  <a:cubicBezTo>
                    <a:pt x="219" y="0"/>
                    <a:pt x="213" y="0"/>
                    <a:pt x="207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-8007405" y="5179588"/>
              <a:ext cx="33553" cy="41457"/>
            </a:xfrm>
            <a:custGeom>
              <a:avLst/>
              <a:gdLst/>
              <a:ahLst/>
              <a:cxnLst/>
              <a:rect l="l" t="t" r="r" b="b"/>
              <a:pathLst>
                <a:path w="208" h="257" extrusionOk="0">
                  <a:moveTo>
                    <a:pt x="108" y="0"/>
                  </a:moveTo>
                  <a:cubicBezTo>
                    <a:pt x="56" y="0"/>
                    <a:pt x="10" y="52"/>
                    <a:pt x="5" y="120"/>
                  </a:cubicBezTo>
                  <a:cubicBezTo>
                    <a:pt x="0" y="190"/>
                    <a:pt x="40" y="252"/>
                    <a:pt x="94" y="256"/>
                  </a:cubicBezTo>
                  <a:cubicBezTo>
                    <a:pt x="96" y="256"/>
                    <a:pt x="97" y="256"/>
                    <a:pt x="99" y="256"/>
                  </a:cubicBezTo>
                  <a:cubicBezTo>
                    <a:pt x="152" y="256"/>
                    <a:pt x="197" y="204"/>
                    <a:pt x="202" y="136"/>
                  </a:cubicBezTo>
                  <a:cubicBezTo>
                    <a:pt x="208" y="65"/>
                    <a:pt x="169" y="4"/>
                    <a:pt x="114" y="1"/>
                  </a:cubicBezTo>
                  <a:cubicBezTo>
                    <a:pt x="112" y="0"/>
                    <a:pt x="110" y="0"/>
                    <a:pt x="10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-8273087" y="5324931"/>
              <a:ext cx="115661" cy="123243"/>
            </a:xfrm>
            <a:custGeom>
              <a:avLst/>
              <a:gdLst/>
              <a:ahLst/>
              <a:cxnLst/>
              <a:rect l="l" t="t" r="r" b="b"/>
              <a:pathLst>
                <a:path w="717" h="764" extrusionOk="0">
                  <a:moveTo>
                    <a:pt x="364" y="0"/>
                  </a:moveTo>
                  <a:cubicBezTo>
                    <a:pt x="186" y="0"/>
                    <a:pt x="34" y="154"/>
                    <a:pt x="18" y="356"/>
                  </a:cubicBezTo>
                  <a:cubicBezTo>
                    <a:pt x="0" y="565"/>
                    <a:pt x="140" y="748"/>
                    <a:pt x="329" y="762"/>
                  </a:cubicBezTo>
                  <a:cubicBezTo>
                    <a:pt x="336" y="763"/>
                    <a:pt x="344" y="763"/>
                    <a:pt x="351" y="763"/>
                  </a:cubicBezTo>
                  <a:cubicBezTo>
                    <a:pt x="529" y="763"/>
                    <a:pt x="683" y="610"/>
                    <a:pt x="699" y="408"/>
                  </a:cubicBezTo>
                  <a:cubicBezTo>
                    <a:pt x="716" y="197"/>
                    <a:pt x="577" y="15"/>
                    <a:pt x="388" y="1"/>
                  </a:cubicBezTo>
                  <a:cubicBezTo>
                    <a:pt x="380" y="1"/>
                    <a:pt x="372" y="0"/>
                    <a:pt x="364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-8233243" y="5182331"/>
              <a:ext cx="43232" cy="40489"/>
            </a:xfrm>
            <a:custGeom>
              <a:avLst/>
              <a:gdLst/>
              <a:ahLst/>
              <a:cxnLst/>
              <a:rect l="l" t="t" r="r" b="b"/>
              <a:pathLst>
                <a:path w="268" h="251" extrusionOk="0">
                  <a:moveTo>
                    <a:pt x="133" y="1"/>
                  </a:moveTo>
                  <a:cubicBezTo>
                    <a:pt x="67" y="1"/>
                    <a:pt x="10" y="50"/>
                    <a:pt x="5" y="116"/>
                  </a:cubicBezTo>
                  <a:cubicBezTo>
                    <a:pt x="0" y="185"/>
                    <a:pt x="53" y="245"/>
                    <a:pt x="123" y="250"/>
                  </a:cubicBezTo>
                  <a:cubicBezTo>
                    <a:pt x="127" y="251"/>
                    <a:pt x="130" y="251"/>
                    <a:pt x="133" y="251"/>
                  </a:cubicBezTo>
                  <a:cubicBezTo>
                    <a:pt x="200" y="251"/>
                    <a:pt x="257" y="201"/>
                    <a:pt x="262" y="136"/>
                  </a:cubicBezTo>
                  <a:cubicBezTo>
                    <a:pt x="267" y="67"/>
                    <a:pt x="213" y="7"/>
                    <a:pt x="143" y="1"/>
                  </a:cubicBezTo>
                  <a:cubicBezTo>
                    <a:pt x="140" y="1"/>
                    <a:pt x="137" y="1"/>
                    <a:pt x="133" y="1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-8606359" y="5068283"/>
              <a:ext cx="23874" cy="30972"/>
            </a:xfrm>
            <a:custGeom>
              <a:avLst/>
              <a:gdLst/>
              <a:ahLst/>
              <a:cxnLst/>
              <a:rect l="l" t="t" r="r" b="b"/>
              <a:pathLst>
                <a:path w="148" h="192" extrusionOk="0">
                  <a:moveTo>
                    <a:pt x="78" y="0"/>
                  </a:moveTo>
                  <a:cubicBezTo>
                    <a:pt x="40" y="0"/>
                    <a:pt x="7" y="40"/>
                    <a:pt x="4" y="91"/>
                  </a:cubicBezTo>
                  <a:cubicBezTo>
                    <a:pt x="0" y="143"/>
                    <a:pt x="27" y="188"/>
                    <a:pt x="67" y="191"/>
                  </a:cubicBezTo>
                  <a:cubicBezTo>
                    <a:pt x="68" y="191"/>
                    <a:pt x="69" y="191"/>
                    <a:pt x="70" y="191"/>
                  </a:cubicBezTo>
                  <a:cubicBezTo>
                    <a:pt x="106" y="191"/>
                    <a:pt x="140" y="152"/>
                    <a:pt x="143" y="102"/>
                  </a:cubicBezTo>
                  <a:cubicBezTo>
                    <a:pt x="147" y="49"/>
                    <a:pt x="120" y="4"/>
                    <a:pt x="80" y="0"/>
                  </a:cubicBezTo>
                  <a:cubicBezTo>
                    <a:pt x="79" y="0"/>
                    <a:pt x="79" y="0"/>
                    <a:pt x="7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-8766220" y="5231047"/>
              <a:ext cx="35327" cy="45168"/>
            </a:xfrm>
            <a:custGeom>
              <a:avLst/>
              <a:gdLst/>
              <a:ahLst/>
              <a:cxnLst/>
              <a:rect l="l" t="t" r="r" b="b"/>
              <a:pathLst>
                <a:path w="219" h="280" extrusionOk="0">
                  <a:moveTo>
                    <a:pt x="114" y="0"/>
                  </a:moveTo>
                  <a:cubicBezTo>
                    <a:pt x="60" y="0"/>
                    <a:pt x="13" y="58"/>
                    <a:pt x="7" y="132"/>
                  </a:cubicBezTo>
                  <a:cubicBezTo>
                    <a:pt x="1" y="209"/>
                    <a:pt x="43" y="274"/>
                    <a:pt x="99" y="279"/>
                  </a:cubicBezTo>
                  <a:cubicBezTo>
                    <a:pt x="101" y="279"/>
                    <a:pt x="103" y="279"/>
                    <a:pt x="106" y="279"/>
                  </a:cubicBezTo>
                  <a:cubicBezTo>
                    <a:pt x="158" y="279"/>
                    <a:pt x="205" y="222"/>
                    <a:pt x="211" y="148"/>
                  </a:cubicBezTo>
                  <a:cubicBezTo>
                    <a:pt x="219" y="70"/>
                    <a:pt x="177" y="6"/>
                    <a:pt x="121" y="1"/>
                  </a:cubicBezTo>
                  <a:cubicBezTo>
                    <a:pt x="118" y="0"/>
                    <a:pt x="116" y="0"/>
                    <a:pt x="114" y="0"/>
                  </a:cubicBezTo>
                  <a:close/>
                </a:path>
              </a:pathLst>
            </a:custGeom>
            <a:solidFill>
              <a:srgbClr val="FEC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-8554417" y="5447367"/>
              <a:ext cx="41780" cy="39360"/>
            </a:xfrm>
            <a:custGeom>
              <a:avLst/>
              <a:gdLst/>
              <a:ahLst/>
              <a:cxnLst/>
              <a:rect l="l" t="t" r="r" b="b"/>
              <a:pathLst>
                <a:path w="259" h="244" extrusionOk="0">
                  <a:moveTo>
                    <a:pt x="127" y="1"/>
                  </a:moveTo>
                  <a:cubicBezTo>
                    <a:pt x="64" y="1"/>
                    <a:pt x="10" y="50"/>
                    <a:pt x="5" y="113"/>
                  </a:cubicBezTo>
                  <a:cubicBezTo>
                    <a:pt x="0" y="178"/>
                    <a:pt x="52" y="238"/>
                    <a:pt x="120" y="243"/>
                  </a:cubicBezTo>
                  <a:cubicBezTo>
                    <a:pt x="123" y="243"/>
                    <a:pt x="127" y="243"/>
                    <a:pt x="130" y="243"/>
                  </a:cubicBezTo>
                  <a:cubicBezTo>
                    <a:pt x="194" y="243"/>
                    <a:pt x="249" y="195"/>
                    <a:pt x="254" y="131"/>
                  </a:cubicBezTo>
                  <a:cubicBezTo>
                    <a:pt x="259" y="66"/>
                    <a:pt x="207" y="6"/>
                    <a:pt x="139" y="1"/>
                  </a:cubicBezTo>
                  <a:cubicBezTo>
                    <a:pt x="135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-8049185" y="4986336"/>
              <a:ext cx="64041" cy="59363"/>
            </a:xfrm>
            <a:custGeom>
              <a:avLst/>
              <a:gdLst/>
              <a:ahLst/>
              <a:cxnLst/>
              <a:rect l="l" t="t" r="r" b="b"/>
              <a:pathLst>
                <a:path w="397" h="368" extrusionOk="0">
                  <a:moveTo>
                    <a:pt x="196" y="0"/>
                  </a:moveTo>
                  <a:cubicBezTo>
                    <a:pt x="98" y="0"/>
                    <a:pt x="16" y="73"/>
                    <a:pt x="8" y="169"/>
                  </a:cubicBezTo>
                  <a:cubicBezTo>
                    <a:pt x="1" y="271"/>
                    <a:pt x="79" y="359"/>
                    <a:pt x="184" y="367"/>
                  </a:cubicBezTo>
                  <a:cubicBezTo>
                    <a:pt x="189" y="367"/>
                    <a:pt x="195" y="367"/>
                    <a:pt x="200" y="367"/>
                  </a:cubicBezTo>
                  <a:cubicBezTo>
                    <a:pt x="298" y="367"/>
                    <a:pt x="381" y="294"/>
                    <a:pt x="389" y="199"/>
                  </a:cubicBezTo>
                  <a:cubicBezTo>
                    <a:pt x="397" y="97"/>
                    <a:pt x="319" y="8"/>
                    <a:pt x="212" y="1"/>
                  </a:cubicBezTo>
                  <a:cubicBezTo>
                    <a:pt x="207" y="0"/>
                    <a:pt x="202" y="0"/>
                    <a:pt x="19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-8270184" y="4768403"/>
              <a:ext cx="37424" cy="40328"/>
            </a:xfrm>
            <a:custGeom>
              <a:avLst/>
              <a:gdLst/>
              <a:ahLst/>
              <a:cxnLst/>
              <a:rect l="l" t="t" r="r" b="b"/>
              <a:pathLst>
                <a:path w="232" h="250" extrusionOk="0">
                  <a:moveTo>
                    <a:pt x="118" y="0"/>
                  </a:moveTo>
                  <a:cubicBezTo>
                    <a:pt x="61" y="0"/>
                    <a:pt x="11" y="51"/>
                    <a:pt x="6" y="117"/>
                  </a:cubicBezTo>
                  <a:cubicBezTo>
                    <a:pt x="1" y="185"/>
                    <a:pt x="45" y="244"/>
                    <a:pt x="106" y="249"/>
                  </a:cubicBezTo>
                  <a:cubicBezTo>
                    <a:pt x="109" y="249"/>
                    <a:pt x="112" y="249"/>
                    <a:pt x="115" y="249"/>
                  </a:cubicBezTo>
                  <a:cubicBezTo>
                    <a:pt x="173" y="249"/>
                    <a:pt x="221" y="199"/>
                    <a:pt x="226" y="133"/>
                  </a:cubicBezTo>
                  <a:cubicBezTo>
                    <a:pt x="231" y="64"/>
                    <a:pt x="188" y="6"/>
                    <a:pt x="126" y="1"/>
                  </a:cubicBezTo>
                  <a:cubicBezTo>
                    <a:pt x="123" y="1"/>
                    <a:pt x="121" y="0"/>
                    <a:pt x="1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-8482149" y="4755336"/>
              <a:ext cx="33069" cy="29682"/>
            </a:xfrm>
            <a:custGeom>
              <a:avLst/>
              <a:gdLst/>
              <a:ahLst/>
              <a:cxnLst/>
              <a:rect l="l" t="t" r="r" b="b"/>
              <a:pathLst>
                <a:path w="205" h="184" extrusionOk="0">
                  <a:moveTo>
                    <a:pt x="100" y="0"/>
                  </a:moveTo>
                  <a:cubicBezTo>
                    <a:pt x="49" y="0"/>
                    <a:pt x="8" y="36"/>
                    <a:pt x="4" y="84"/>
                  </a:cubicBezTo>
                  <a:cubicBezTo>
                    <a:pt x="0" y="135"/>
                    <a:pt x="40" y="179"/>
                    <a:pt x="95" y="183"/>
                  </a:cubicBezTo>
                  <a:cubicBezTo>
                    <a:pt x="98" y="183"/>
                    <a:pt x="101" y="183"/>
                    <a:pt x="104" y="183"/>
                  </a:cubicBezTo>
                  <a:cubicBezTo>
                    <a:pt x="154" y="183"/>
                    <a:pt x="197" y="147"/>
                    <a:pt x="201" y="100"/>
                  </a:cubicBezTo>
                  <a:cubicBezTo>
                    <a:pt x="205" y="48"/>
                    <a:pt x="164" y="5"/>
                    <a:pt x="110" y="1"/>
                  </a:cubicBezTo>
                  <a:cubicBezTo>
                    <a:pt x="106" y="0"/>
                    <a:pt x="103" y="0"/>
                    <a:pt x="100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-8603133" y="5215884"/>
              <a:ext cx="164539" cy="139051"/>
            </a:xfrm>
            <a:custGeom>
              <a:avLst/>
              <a:gdLst/>
              <a:ahLst/>
              <a:cxnLst/>
              <a:rect l="l" t="t" r="r" b="b"/>
              <a:pathLst>
                <a:path w="1020" h="862" extrusionOk="0">
                  <a:moveTo>
                    <a:pt x="261" y="1"/>
                  </a:moveTo>
                  <a:lnTo>
                    <a:pt x="261" y="1"/>
                  </a:lnTo>
                  <a:cubicBezTo>
                    <a:pt x="84" y="33"/>
                    <a:pt x="1" y="162"/>
                    <a:pt x="28" y="336"/>
                  </a:cubicBezTo>
                  <a:cubicBezTo>
                    <a:pt x="69" y="607"/>
                    <a:pt x="650" y="861"/>
                    <a:pt x="917" y="861"/>
                  </a:cubicBezTo>
                  <a:cubicBezTo>
                    <a:pt x="961" y="861"/>
                    <a:pt x="996" y="854"/>
                    <a:pt x="1019" y="840"/>
                  </a:cubicBezTo>
                  <a:lnTo>
                    <a:pt x="1019" y="840"/>
                  </a:lnTo>
                  <a:cubicBezTo>
                    <a:pt x="1006" y="842"/>
                    <a:pt x="991" y="843"/>
                    <a:pt x="974" y="843"/>
                  </a:cubicBezTo>
                  <a:cubicBezTo>
                    <a:pt x="707" y="843"/>
                    <a:pt x="129" y="590"/>
                    <a:pt x="86" y="320"/>
                  </a:cubicBezTo>
                  <a:cubicBezTo>
                    <a:pt x="64" y="166"/>
                    <a:pt x="126" y="50"/>
                    <a:pt x="261" y="1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-8020633" y="5186041"/>
              <a:ext cx="68074" cy="143891"/>
            </a:xfrm>
            <a:custGeom>
              <a:avLst/>
              <a:gdLst/>
              <a:ahLst/>
              <a:cxnLst/>
              <a:rect l="l" t="t" r="r" b="b"/>
              <a:pathLst>
                <a:path w="422" h="892" extrusionOk="0">
                  <a:moveTo>
                    <a:pt x="114" y="1"/>
                  </a:moveTo>
                  <a:cubicBezTo>
                    <a:pt x="97" y="1"/>
                    <a:pt x="80" y="2"/>
                    <a:pt x="65" y="5"/>
                  </a:cubicBezTo>
                  <a:cubicBezTo>
                    <a:pt x="75" y="5"/>
                    <a:pt x="85" y="5"/>
                    <a:pt x="97" y="9"/>
                  </a:cubicBezTo>
                  <a:cubicBezTo>
                    <a:pt x="269" y="44"/>
                    <a:pt x="367" y="270"/>
                    <a:pt x="316" y="515"/>
                  </a:cubicBezTo>
                  <a:cubicBezTo>
                    <a:pt x="274" y="717"/>
                    <a:pt x="143" y="867"/>
                    <a:pt x="1" y="891"/>
                  </a:cubicBezTo>
                  <a:cubicBezTo>
                    <a:pt x="6" y="892"/>
                    <a:pt x="11" y="892"/>
                    <a:pt x="16" y="892"/>
                  </a:cubicBezTo>
                  <a:cubicBezTo>
                    <a:pt x="172" y="892"/>
                    <a:pt x="326" y="733"/>
                    <a:pt x="371" y="512"/>
                  </a:cubicBezTo>
                  <a:cubicBezTo>
                    <a:pt x="421" y="268"/>
                    <a:pt x="324" y="40"/>
                    <a:pt x="152" y="4"/>
                  </a:cubicBezTo>
                  <a:cubicBezTo>
                    <a:pt x="139" y="2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-8069349" y="5186686"/>
              <a:ext cx="107918" cy="143084"/>
            </a:xfrm>
            <a:custGeom>
              <a:avLst/>
              <a:gdLst/>
              <a:ahLst/>
              <a:cxnLst/>
              <a:rect l="l" t="t" r="r" b="b"/>
              <a:pathLst>
                <a:path w="669" h="887" extrusionOk="0">
                  <a:moveTo>
                    <a:pt x="367" y="0"/>
                  </a:moveTo>
                  <a:cubicBezTo>
                    <a:pt x="225" y="25"/>
                    <a:pt x="94" y="175"/>
                    <a:pt x="51" y="377"/>
                  </a:cubicBezTo>
                  <a:cubicBezTo>
                    <a:pt x="1" y="621"/>
                    <a:pt x="98" y="848"/>
                    <a:pt x="270" y="884"/>
                  </a:cubicBezTo>
                  <a:cubicBezTo>
                    <a:pt x="280" y="886"/>
                    <a:pt x="290" y="885"/>
                    <a:pt x="301" y="886"/>
                  </a:cubicBezTo>
                  <a:cubicBezTo>
                    <a:pt x="445" y="861"/>
                    <a:pt x="576" y="713"/>
                    <a:pt x="618" y="510"/>
                  </a:cubicBezTo>
                  <a:cubicBezTo>
                    <a:pt x="669" y="266"/>
                    <a:pt x="571" y="40"/>
                    <a:pt x="399" y="3"/>
                  </a:cubicBezTo>
                  <a:cubicBezTo>
                    <a:pt x="388" y="0"/>
                    <a:pt x="378" y="1"/>
                    <a:pt x="367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-8593293" y="5214432"/>
              <a:ext cx="165668" cy="137438"/>
            </a:xfrm>
            <a:custGeom>
              <a:avLst/>
              <a:gdLst/>
              <a:ahLst/>
              <a:cxnLst/>
              <a:rect l="l" t="t" r="r" b="b"/>
              <a:pathLst>
                <a:path w="1027" h="852" extrusionOk="0">
                  <a:moveTo>
                    <a:pt x="295" y="0"/>
                  </a:moveTo>
                  <a:cubicBezTo>
                    <a:pt x="261" y="0"/>
                    <a:pt x="229" y="3"/>
                    <a:pt x="200" y="9"/>
                  </a:cubicBezTo>
                  <a:cubicBezTo>
                    <a:pt x="65" y="57"/>
                    <a:pt x="0" y="172"/>
                    <a:pt x="25" y="328"/>
                  </a:cubicBezTo>
                  <a:cubicBezTo>
                    <a:pt x="68" y="598"/>
                    <a:pt x="648" y="852"/>
                    <a:pt x="917" y="852"/>
                  </a:cubicBezTo>
                  <a:cubicBezTo>
                    <a:pt x="932" y="852"/>
                    <a:pt x="947" y="851"/>
                    <a:pt x="961" y="849"/>
                  </a:cubicBezTo>
                  <a:cubicBezTo>
                    <a:pt x="987" y="833"/>
                    <a:pt x="999" y="807"/>
                    <a:pt x="989" y="768"/>
                  </a:cubicBezTo>
                  <a:cubicBezTo>
                    <a:pt x="914" y="489"/>
                    <a:pt x="1026" y="203"/>
                    <a:pt x="588" y="56"/>
                  </a:cubicBezTo>
                  <a:cubicBezTo>
                    <a:pt x="476" y="17"/>
                    <a:pt x="378" y="0"/>
                    <a:pt x="295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4"/>
          <p:cNvSpPr txBox="1">
            <a:spLocks noGrp="1"/>
          </p:cNvSpPr>
          <p:nvPr>
            <p:ph type="body" idx="1"/>
          </p:nvPr>
        </p:nvSpPr>
        <p:spPr>
          <a:xfrm>
            <a:off x="720000" y="1139551"/>
            <a:ext cx="77040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411" name="Google Shape;411;p4"/>
          <p:cNvGrpSpPr/>
          <p:nvPr/>
        </p:nvGrpSpPr>
        <p:grpSpPr>
          <a:xfrm>
            <a:off x="23624" y="118"/>
            <a:ext cx="9164975" cy="5181306"/>
            <a:chOff x="23624" y="118"/>
            <a:chExt cx="9164975" cy="5181306"/>
          </a:xfrm>
        </p:grpSpPr>
        <p:grpSp>
          <p:nvGrpSpPr>
            <p:cNvPr id="412" name="Google Shape;412;p4"/>
            <p:cNvGrpSpPr/>
            <p:nvPr/>
          </p:nvGrpSpPr>
          <p:grpSpPr>
            <a:xfrm>
              <a:off x="23624" y="14317"/>
              <a:ext cx="9079955" cy="5167106"/>
              <a:chOff x="23624" y="14317"/>
              <a:chExt cx="9079955" cy="5167106"/>
            </a:xfrm>
          </p:grpSpPr>
          <p:sp>
            <p:nvSpPr>
              <p:cNvPr id="413" name="Google Shape;413;p4"/>
              <p:cNvSpPr/>
              <p:nvPr/>
            </p:nvSpPr>
            <p:spPr>
              <a:xfrm rot="5400000">
                <a:off x="3585475" y="4830468"/>
                <a:ext cx="30323" cy="2616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4" name="Google Shape;414;p4"/>
              <p:cNvSpPr/>
              <p:nvPr/>
            </p:nvSpPr>
            <p:spPr>
              <a:xfrm rot="5400000">
                <a:off x="3530940" y="5171149"/>
                <a:ext cx="105" cy="204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5" name="Google Shape;415;p4"/>
              <p:cNvSpPr/>
              <p:nvPr/>
            </p:nvSpPr>
            <p:spPr>
              <a:xfrm rot="5400000">
                <a:off x="3042066" y="4915340"/>
                <a:ext cx="43800" cy="37706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6" name="Google Shape;416;p4"/>
              <p:cNvSpPr/>
              <p:nvPr/>
            </p:nvSpPr>
            <p:spPr>
              <a:xfrm rot="5400000">
                <a:off x="3873752" y="4703387"/>
                <a:ext cx="57171" cy="49336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7" name="Google Shape;417;p4"/>
              <p:cNvSpPr/>
              <p:nvPr/>
            </p:nvSpPr>
            <p:spPr>
              <a:xfrm rot="5400000">
                <a:off x="3775763" y="5079214"/>
                <a:ext cx="47169" cy="40704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8" name="Google Shape;418;p4"/>
              <p:cNvSpPr/>
              <p:nvPr/>
            </p:nvSpPr>
            <p:spPr>
              <a:xfrm rot="5400000">
                <a:off x="3920082" y="4999900"/>
                <a:ext cx="16846" cy="1444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19" name="Google Shape;419;p4"/>
              <p:cNvSpPr/>
              <p:nvPr/>
            </p:nvSpPr>
            <p:spPr>
              <a:xfrm rot="5400000">
                <a:off x="6021137" y="4736046"/>
                <a:ext cx="43800" cy="3779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0" name="Google Shape;420;p4"/>
              <p:cNvSpPr/>
              <p:nvPr/>
            </p:nvSpPr>
            <p:spPr>
              <a:xfrm>
                <a:off x="8087515" y="4734303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1" name="Google Shape;421;p4"/>
              <p:cNvSpPr/>
              <p:nvPr/>
            </p:nvSpPr>
            <p:spPr>
              <a:xfrm>
                <a:off x="8748304" y="3313200"/>
                <a:ext cx="250526" cy="250526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2" name="Google Shape;422;p4"/>
              <p:cNvSpPr/>
              <p:nvPr/>
            </p:nvSpPr>
            <p:spPr>
              <a:xfrm>
                <a:off x="7674137" y="4941728"/>
                <a:ext cx="57135" cy="57135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7783297" y="288132"/>
                <a:ext cx="41264" cy="41264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6776375" y="383911"/>
                <a:ext cx="44339" cy="44438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8748300" y="4470820"/>
                <a:ext cx="91774" cy="91774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713225" y="242037"/>
                <a:ext cx="197775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96399" y="789699"/>
                <a:ext cx="409300" cy="40930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8" name="Google Shape;428;p4"/>
              <p:cNvSpPr/>
              <p:nvPr/>
            </p:nvSpPr>
            <p:spPr>
              <a:xfrm>
                <a:off x="7975490" y="4740352"/>
                <a:ext cx="79785" cy="79785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850" y="1"/>
                    </a:moveTo>
                    <a:lnTo>
                      <a:pt x="786" y="787"/>
                    </a:lnTo>
                    <a:lnTo>
                      <a:pt x="0" y="851"/>
                    </a:lnTo>
                    <a:lnTo>
                      <a:pt x="786" y="916"/>
                    </a:lnTo>
                    <a:lnTo>
                      <a:pt x="850" y="1701"/>
                    </a:lnTo>
                    <a:lnTo>
                      <a:pt x="916" y="916"/>
                    </a:lnTo>
                    <a:lnTo>
                      <a:pt x="1700" y="851"/>
                    </a:lnTo>
                    <a:lnTo>
                      <a:pt x="916" y="787"/>
                    </a:lnTo>
                    <a:lnTo>
                      <a:pt x="85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29" name="Google Shape;429;p4"/>
              <p:cNvSpPr/>
              <p:nvPr/>
            </p:nvSpPr>
            <p:spPr>
              <a:xfrm>
                <a:off x="8239915" y="4886703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0" name="Google Shape;430;p4"/>
              <p:cNvSpPr/>
              <p:nvPr/>
            </p:nvSpPr>
            <p:spPr>
              <a:xfrm>
                <a:off x="554465" y="2462190"/>
                <a:ext cx="79785" cy="79785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850" y="1"/>
                    </a:moveTo>
                    <a:lnTo>
                      <a:pt x="786" y="787"/>
                    </a:lnTo>
                    <a:lnTo>
                      <a:pt x="0" y="851"/>
                    </a:lnTo>
                    <a:lnTo>
                      <a:pt x="786" y="916"/>
                    </a:lnTo>
                    <a:lnTo>
                      <a:pt x="850" y="1701"/>
                    </a:lnTo>
                    <a:lnTo>
                      <a:pt x="916" y="916"/>
                    </a:lnTo>
                    <a:lnTo>
                      <a:pt x="1700" y="851"/>
                    </a:lnTo>
                    <a:lnTo>
                      <a:pt x="916" y="787"/>
                    </a:lnTo>
                    <a:lnTo>
                      <a:pt x="85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1" name="Google Shape;431;p4"/>
              <p:cNvSpPr/>
              <p:nvPr/>
            </p:nvSpPr>
            <p:spPr>
              <a:xfrm>
                <a:off x="462677" y="276103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2" name="Google Shape;432;p4"/>
              <p:cNvSpPr/>
              <p:nvPr/>
            </p:nvSpPr>
            <p:spPr>
              <a:xfrm>
                <a:off x="270324" y="2802575"/>
                <a:ext cx="197775" cy="197839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850" y="1"/>
                    </a:moveTo>
                    <a:lnTo>
                      <a:pt x="786" y="787"/>
                    </a:lnTo>
                    <a:lnTo>
                      <a:pt x="0" y="851"/>
                    </a:lnTo>
                    <a:lnTo>
                      <a:pt x="786" y="916"/>
                    </a:lnTo>
                    <a:lnTo>
                      <a:pt x="850" y="1701"/>
                    </a:lnTo>
                    <a:lnTo>
                      <a:pt x="916" y="916"/>
                    </a:lnTo>
                    <a:lnTo>
                      <a:pt x="1700" y="851"/>
                    </a:lnTo>
                    <a:lnTo>
                      <a:pt x="916" y="787"/>
                    </a:lnTo>
                    <a:lnTo>
                      <a:pt x="85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3" name="Google Shape;433;p4"/>
              <p:cNvSpPr/>
              <p:nvPr/>
            </p:nvSpPr>
            <p:spPr>
              <a:xfrm>
                <a:off x="462677" y="705528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4" name="Google Shape;434;p4"/>
              <p:cNvSpPr/>
              <p:nvPr/>
            </p:nvSpPr>
            <p:spPr>
              <a:xfrm rot="5400000">
                <a:off x="5825376" y="356001"/>
                <a:ext cx="57540" cy="5754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5" name="Google Shape;435;p4"/>
              <p:cNvSpPr/>
              <p:nvPr/>
            </p:nvSpPr>
            <p:spPr>
              <a:xfrm rot="5400000">
                <a:off x="8605892" y="2258951"/>
                <a:ext cx="47473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6" name="Google Shape;436;p4"/>
              <p:cNvSpPr/>
              <p:nvPr/>
            </p:nvSpPr>
            <p:spPr>
              <a:xfrm rot="5400000">
                <a:off x="8640171" y="1703728"/>
                <a:ext cx="61037" cy="6103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7" name="Google Shape;437;p4"/>
              <p:cNvSpPr/>
              <p:nvPr/>
            </p:nvSpPr>
            <p:spPr>
              <a:xfrm rot="5400000">
                <a:off x="8917602" y="2938962"/>
                <a:ext cx="44082" cy="4408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8" name="Google Shape;438;p4"/>
              <p:cNvSpPr/>
              <p:nvPr/>
            </p:nvSpPr>
            <p:spPr>
              <a:xfrm rot="5400000">
                <a:off x="9056159" y="1863204"/>
                <a:ext cx="47367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39" name="Google Shape;439;p4"/>
              <p:cNvSpPr/>
              <p:nvPr/>
            </p:nvSpPr>
            <p:spPr>
              <a:xfrm>
                <a:off x="1286665" y="150128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40" name="Google Shape;440;p4"/>
              <p:cNvSpPr/>
              <p:nvPr/>
            </p:nvSpPr>
            <p:spPr>
              <a:xfrm>
                <a:off x="1439065" y="302528"/>
                <a:ext cx="91793" cy="91887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959" extrusionOk="0">
                    <a:moveTo>
                      <a:pt x="980" y="1"/>
                    </a:moveTo>
                    <a:lnTo>
                      <a:pt x="906" y="906"/>
                    </a:lnTo>
                    <a:lnTo>
                      <a:pt x="1" y="980"/>
                    </a:lnTo>
                    <a:lnTo>
                      <a:pt x="906" y="1054"/>
                    </a:lnTo>
                    <a:lnTo>
                      <a:pt x="980" y="1958"/>
                    </a:lnTo>
                    <a:lnTo>
                      <a:pt x="1052" y="1054"/>
                    </a:lnTo>
                    <a:lnTo>
                      <a:pt x="1956" y="980"/>
                    </a:lnTo>
                    <a:lnTo>
                      <a:pt x="1052" y="906"/>
                    </a:lnTo>
                    <a:lnTo>
                      <a:pt x="980" y="1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grpSp>
            <p:nvGrpSpPr>
              <p:cNvPr id="441" name="Google Shape;441;p4"/>
              <p:cNvGrpSpPr/>
              <p:nvPr/>
            </p:nvGrpSpPr>
            <p:grpSpPr>
              <a:xfrm rot="-5400000">
                <a:off x="3044845" y="-1108229"/>
                <a:ext cx="372779" cy="2617871"/>
                <a:chOff x="7192512" y="1247250"/>
                <a:chExt cx="225612" cy="1584380"/>
              </a:xfrm>
            </p:grpSpPr>
            <p:sp>
              <p:nvSpPr>
                <p:cNvPr id="442" name="Google Shape;442;p4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3" name="Google Shape;443;p4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4" name="Google Shape;444;p4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5" name="Google Shape;445;p4"/>
                <p:cNvSpPr/>
                <p:nvPr/>
              </p:nvSpPr>
              <p:spPr>
                <a:xfrm>
                  <a:off x="7192512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6" name="Google Shape;446;p4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7" name="Google Shape;447;p4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8" name="Google Shape;448;p4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49" name="Google Shape;449;p4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0" name="Google Shape;450;p4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1" name="Google Shape;451;p4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2" name="Google Shape;452;p4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</p:grpSp>
          <p:grpSp>
            <p:nvGrpSpPr>
              <p:cNvPr id="453" name="Google Shape;453;p4"/>
              <p:cNvGrpSpPr/>
              <p:nvPr/>
            </p:nvGrpSpPr>
            <p:grpSpPr>
              <a:xfrm rot="5400000">
                <a:off x="727070" y="3900546"/>
                <a:ext cx="525179" cy="1932071"/>
                <a:chOff x="7100277" y="1662308"/>
                <a:chExt cx="317847" cy="1169322"/>
              </a:xfrm>
            </p:grpSpPr>
            <p:sp>
              <p:nvSpPr>
                <p:cNvPr id="454" name="Google Shape;454;p4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5" name="Google Shape;455;p4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6" name="Google Shape;456;p4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7" name="Google Shape;457;p4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8" name="Google Shape;458;p4"/>
                <p:cNvSpPr/>
                <p:nvPr/>
              </p:nvSpPr>
              <p:spPr>
                <a:xfrm>
                  <a:off x="7235251" y="2259501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59" name="Google Shape;459;p4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0" name="Google Shape;460;p4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1" name="Google Shape;461;p4"/>
                <p:cNvSpPr/>
                <p:nvPr/>
              </p:nvSpPr>
              <p:spPr>
                <a:xfrm>
                  <a:off x="7304781" y="2041246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2" name="Google Shape;462;p4"/>
                <p:cNvSpPr/>
                <p:nvPr/>
              </p:nvSpPr>
              <p:spPr>
                <a:xfrm>
                  <a:off x="7355727" y="2664981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3" name="Google Shape;463;p4"/>
                <p:cNvSpPr/>
                <p:nvPr/>
              </p:nvSpPr>
              <p:spPr>
                <a:xfrm>
                  <a:off x="7320450" y="186151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  <p:sp>
              <p:nvSpPr>
                <p:cNvPr id="464" name="Google Shape;464;p4"/>
                <p:cNvSpPr/>
                <p:nvPr/>
              </p:nvSpPr>
              <p:spPr>
                <a:xfrm>
                  <a:off x="7228070" y="1662308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rimo"/>
                    <a:ea typeface="Arimo"/>
                    <a:cs typeface="Arimo"/>
                    <a:sym typeface="Arimo"/>
                  </a:endParaRPr>
                </a:p>
              </p:txBody>
            </p:sp>
          </p:grpSp>
          <p:sp>
            <p:nvSpPr>
              <p:cNvPr id="465" name="Google Shape;465;p4"/>
              <p:cNvSpPr/>
              <p:nvPr/>
            </p:nvSpPr>
            <p:spPr>
              <a:xfrm>
                <a:off x="5393554" y="151650"/>
                <a:ext cx="250526" cy="250526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66" name="Google Shape;466;p4"/>
              <p:cNvSpPr/>
              <p:nvPr/>
            </p:nvSpPr>
            <p:spPr>
              <a:xfrm>
                <a:off x="6879451" y="4741325"/>
                <a:ext cx="197775" cy="19777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22" extrusionOk="0">
                    <a:moveTo>
                      <a:pt x="560" y="0"/>
                    </a:moveTo>
                    <a:lnTo>
                      <a:pt x="518" y="518"/>
                    </a:lnTo>
                    <a:lnTo>
                      <a:pt x="0" y="560"/>
                    </a:lnTo>
                    <a:lnTo>
                      <a:pt x="518" y="604"/>
                    </a:lnTo>
                    <a:lnTo>
                      <a:pt x="560" y="1122"/>
                    </a:lnTo>
                    <a:lnTo>
                      <a:pt x="603" y="604"/>
                    </a:lnTo>
                    <a:lnTo>
                      <a:pt x="1122" y="560"/>
                    </a:lnTo>
                    <a:lnTo>
                      <a:pt x="603" y="51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67" name="Google Shape;467;p4"/>
              <p:cNvSpPr/>
              <p:nvPr/>
            </p:nvSpPr>
            <p:spPr>
              <a:xfrm rot="5400000">
                <a:off x="149620" y="3862489"/>
                <a:ext cx="24944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68" name="Google Shape;468;p4"/>
              <p:cNvSpPr/>
              <p:nvPr/>
            </p:nvSpPr>
            <p:spPr>
              <a:xfrm rot="5400000">
                <a:off x="104760" y="4142733"/>
                <a:ext cx="87" cy="16816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69" name="Google Shape;469;p4"/>
              <p:cNvSpPr/>
              <p:nvPr/>
            </p:nvSpPr>
            <p:spPr>
              <a:xfrm rot="5400000">
                <a:off x="117881" y="4770184"/>
                <a:ext cx="36030" cy="3101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0" name="Google Shape;470;p4"/>
              <p:cNvSpPr/>
              <p:nvPr/>
            </p:nvSpPr>
            <p:spPr>
              <a:xfrm rot="5400000">
                <a:off x="498396" y="3624158"/>
                <a:ext cx="19487" cy="1689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1" name="Google Shape;471;p4"/>
              <p:cNvSpPr/>
              <p:nvPr/>
            </p:nvSpPr>
            <p:spPr>
              <a:xfrm rot="5400000">
                <a:off x="386753" y="3883316"/>
                <a:ext cx="47029" cy="4058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2" name="Google Shape;472;p4"/>
              <p:cNvSpPr/>
              <p:nvPr/>
            </p:nvSpPr>
            <p:spPr>
              <a:xfrm rot="5400000">
                <a:off x="306148" y="4192471"/>
                <a:ext cx="38801" cy="33484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3" name="Google Shape;473;p4"/>
              <p:cNvSpPr/>
              <p:nvPr/>
            </p:nvSpPr>
            <p:spPr>
              <a:xfrm rot="5400000">
                <a:off x="424863" y="4127227"/>
                <a:ext cx="13858" cy="11884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  <p:sp>
            <p:nvSpPr>
              <p:cNvPr id="474" name="Google Shape;474;p4"/>
              <p:cNvSpPr/>
              <p:nvPr/>
            </p:nvSpPr>
            <p:spPr>
              <a:xfrm rot="5400000">
                <a:off x="2568429" y="4748061"/>
                <a:ext cx="36030" cy="3109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imo"/>
                  <a:ea typeface="Arimo"/>
                  <a:cs typeface="Arimo"/>
                  <a:sym typeface="Arimo"/>
                </a:endParaRPr>
              </a:p>
            </p:txBody>
          </p:sp>
        </p:grpSp>
        <p:sp>
          <p:nvSpPr>
            <p:cNvPr id="475" name="Google Shape;475;p4"/>
            <p:cNvSpPr/>
            <p:nvPr/>
          </p:nvSpPr>
          <p:spPr>
            <a:xfrm>
              <a:off x="8264888" y="183615"/>
              <a:ext cx="839592" cy="383333"/>
            </a:xfrm>
            <a:custGeom>
              <a:avLst/>
              <a:gdLst/>
              <a:ahLst/>
              <a:cxnLst/>
              <a:rect l="l" t="t" r="r" b="b"/>
              <a:pathLst>
                <a:path w="24960" h="11396" extrusionOk="0">
                  <a:moveTo>
                    <a:pt x="23838" y="1"/>
                  </a:moveTo>
                  <a:cubicBezTo>
                    <a:pt x="23770" y="1"/>
                    <a:pt x="23703" y="5"/>
                    <a:pt x="23635" y="11"/>
                  </a:cubicBezTo>
                  <a:cubicBezTo>
                    <a:pt x="23879" y="444"/>
                    <a:pt x="24016" y="918"/>
                    <a:pt x="23859" y="1376"/>
                  </a:cubicBezTo>
                  <a:cubicBezTo>
                    <a:pt x="23440" y="2590"/>
                    <a:pt x="21431" y="2495"/>
                    <a:pt x="20889" y="3662"/>
                  </a:cubicBezTo>
                  <a:cubicBezTo>
                    <a:pt x="20673" y="4126"/>
                    <a:pt x="20756" y="4681"/>
                    <a:pt x="20559" y="5155"/>
                  </a:cubicBezTo>
                  <a:cubicBezTo>
                    <a:pt x="20324" y="5724"/>
                    <a:pt x="19719" y="6067"/>
                    <a:pt x="19116" y="6193"/>
                  </a:cubicBezTo>
                  <a:cubicBezTo>
                    <a:pt x="18511" y="6320"/>
                    <a:pt x="17887" y="6271"/>
                    <a:pt x="17271" y="6295"/>
                  </a:cubicBezTo>
                  <a:cubicBezTo>
                    <a:pt x="15411" y="6367"/>
                    <a:pt x="13646" y="7093"/>
                    <a:pt x="11961" y="7882"/>
                  </a:cubicBezTo>
                  <a:cubicBezTo>
                    <a:pt x="10276" y="8671"/>
                    <a:pt x="8603" y="9541"/>
                    <a:pt x="6785" y="9934"/>
                  </a:cubicBezTo>
                  <a:cubicBezTo>
                    <a:pt x="6194" y="10062"/>
                    <a:pt x="5580" y="10134"/>
                    <a:pt x="4969" y="10134"/>
                  </a:cubicBezTo>
                  <a:cubicBezTo>
                    <a:pt x="3703" y="10134"/>
                    <a:pt x="2450" y="9827"/>
                    <a:pt x="1439" y="9084"/>
                  </a:cubicBezTo>
                  <a:cubicBezTo>
                    <a:pt x="767" y="8588"/>
                    <a:pt x="215" y="7828"/>
                    <a:pt x="103" y="7027"/>
                  </a:cubicBezTo>
                  <a:lnTo>
                    <a:pt x="103" y="7027"/>
                  </a:lnTo>
                  <a:cubicBezTo>
                    <a:pt x="1" y="7827"/>
                    <a:pt x="138" y="8658"/>
                    <a:pt x="534" y="9362"/>
                  </a:cubicBezTo>
                  <a:cubicBezTo>
                    <a:pt x="1201" y="10545"/>
                    <a:pt x="2768" y="11396"/>
                    <a:pt x="4162" y="11396"/>
                  </a:cubicBezTo>
                  <a:cubicBezTo>
                    <a:pt x="4312" y="11396"/>
                    <a:pt x="4461" y="11386"/>
                    <a:pt x="4606" y="11365"/>
                  </a:cubicBezTo>
                  <a:cubicBezTo>
                    <a:pt x="6829" y="10991"/>
                    <a:pt x="9313" y="10738"/>
                    <a:pt x="11536" y="10365"/>
                  </a:cubicBezTo>
                  <a:cubicBezTo>
                    <a:pt x="13530" y="10028"/>
                    <a:pt x="15587" y="9668"/>
                    <a:pt x="17291" y="8579"/>
                  </a:cubicBezTo>
                  <a:cubicBezTo>
                    <a:pt x="17321" y="8561"/>
                    <a:pt x="17348" y="8543"/>
                    <a:pt x="17376" y="8525"/>
                  </a:cubicBezTo>
                  <a:cubicBezTo>
                    <a:pt x="18175" y="7294"/>
                    <a:pt x="19506" y="6419"/>
                    <a:pt x="20955" y="6180"/>
                  </a:cubicBezTo>
                  <a:cubicBezTo>
                    <a:pt x="21544" y="6083"/>
                    <a:pt x="22180" y="6076"/>
                    <a:pt x="22674" y="5739"/>
                  </a:cubicBezTo>
                  <a:cubicBezTo>
                    <a:pt x="23067" y="5473"/>
                    <a:pt x="23305" y="5038"/>
                    <a:pt x="23597" y="4661"/>
                  </a:cubicBezTo>
                  <a:cubicBezTo>
                    <a:pt x="23920" y="4244"/>
                    <a:pt x="24324" y="3884"/>
                    <a:pt x="24581" y="3423"/>
                  </a:cubicBezTo>
                  <a:cubicBezTo>
                    <a:pt x="24886" y="2876"/>
                    <a:pt x="24960" y="2223"/>
                    <a:pt x="24902" y="1599"/>
                  </a:cubicBezTo>
                  <a:cubicBezTo>
                    <a:pt x="24859" y="1136"/>
                    <a:pt x="24750" y="686"/>
                    <a:pt x="24623" y="239"/>
                  </a:cubicBezTo>
                  <a:cubicBezTo>
                    <a:pt x="24377" y="63"/>
                    <a:pt x="24112" y="1"/>
                    <a:pt x="23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8849255" y="191588"/>
              <a:ext cx="276938" cy="278687"/>
            </a:xfrm>
            <a:custGeom>
              <a:avLst/>
              <a:gdLst/>
              <a:ahLst/>
              <a:cxnLst/>
              <a:rect l="l" t="t" r="r" b="b"/>
              <a:pathLst>
                <a:path w="8233" h="8285" extrusionOk="0">
                  <a:moveTo>
                    <a:pt x="7249" y="1"/>
                  </a:moveTo>
                  <a:cubicBezTo>
                    <a:pt x="7377" y="447"/>
                    <a:pt x="7487" y="899"/>
                    <a:pt x="7529" y="1361"/>
                  </a:cubicBezTo>
                  <a:cubicBezTo>
                    <a:pt x="7587" y="1984"/>
                    <a:pt x="7513" y="2638"/>
                    <a:pt x="7207" y="3184"/>
                  </a:cubicBezTo>
                  <a:cubicBezTo>
                    <a:pt x="6951" y="3646"/>
                    <a:pt x="6548" y="4006"/>
                    <a:pt x="6224" y="4422"/>
                  </a:cubicBezTo>
                  <a:cubicBezTo>
                    <a:pt x="5932" y="4799"/>
                    <a:pt x="5693" y="5232"/>
                    <a:pt x="5299" y="5501"/>
                  </a:cubicBezTo>
                  <a:cubicBezTo>
                    <a:pt x="4806" y="5837"/>
                    <a:pt x="4170" y="5845"/>
                    <a:pt x="3582" y="5941"/>
                  </a:cubicBezTo>
                  <a:cubicBezTo>
                    <a:pt x="2133" y="6180"/>
                    <a:pt x="801" y="7056"/>
                    <a:pt x="1" y="8285"/>
                  </a:cubicBezTo>
                  <a:cubicBezTo>
                    <a:pt x="689" y="7833"/>
                    <a:pt x="1323" y="7280"/>
                    <a:pt x="2097" y="7005"/>
                  </a:cubicBezTo>
                  <a:cubicBezTo>
                    <a:pt x="3705" y="6433"/>
                    <a:pt x="5716" y="7133"/>
                    <a:pt x="7058" y="6076"/>
                  </a:cubicBezTo>
                  <a:cubicBezTo>
                    <a:pt x="7665" y="5597"/>
                    <a:pt x="7994" y="4835"/>
                    <a:pt x="8100" y="4070"/>
                  </a:cubicBezTo>
                  <a:cubicBezTo>
                    <a:pt x="8233" y="3123"/>
                    <a:pt x="8057" y="2154"/>
                    <a:pt x="7935" y="1212"/>
                  </a:cubicBezTo>
                  <a:cubicBezTo>
                    <a:pt x="7889" y="856"/>
                    <a:pt x="7749" y="514"/>
                    <a:pt x="7515" y="243"/>
                  </a:cubicBezTo>
                  <a:cubicBezTo>
                    <a:pt x="7429" y="144"/>
                    <a:pt x="7341" y="65"/>
                    <a:pt x="72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8454306" y="145570"/>
              <a:ext cx="190826" cy="69899"/>
            </a:xfrm>
            <a:custGeom>
              <a:avLst/>
              <a:gdLst/>
              <a:ahLst/>
              <a:cxnLst/>
              <a:rect l="l" t="t" r="r" b="b"/>
              <a:pathLst>
                <a:path w="5673" h="2078" extrusionOk="0">
                  <a:moveTo>
                    <a:pt x="1" y="1"/>
                  </a:moveTo>
                  <a:lnTo>
                    <a:pt x="1" y="1"/>
                  </a:lnTo>
                  <a:cubicBezTo>
                    <a:pt x="41" y="11"/>
                    <a:pt x="78" y="22"/>
                    <a:pt x="117" y="35"/>
                  </a:cubicBezTo>
                  <a:cubicBezTo>
                    <a:pt x="442" y="141"/>
                    <a:pt x="749" y="344"/>
                    <a:pt x="907" y="647"/>
                  </a:cubicBezTo>
                  <a:cubicBezTo>
                    <a:pt x="1057" y="934"/>
                    <a:pt x="1058" y="1281"/>
                    <a:pt x="1210" y="1567"/>
                  </a:cubicBezTo>
                  <a:cubicBezTo>
                    <a:pt x="1377" y="1880"/>
                    <a:pt x="1730" y="2078"/>
                    <a:pt x="2082" y="2078"/>
                  </a:cubicBezTo>
                  <a:cubicBezTo>
                    <a:pt x="2156" y="2078"/>
                    <a:pt x="2229" y="2069"/>
                    <a:pt x="2301" y="2051"/>
                  </a:cubicBezTo>
                  <a:cubicBezTo>
                    <a:pt x="2764" y="1935"/>
                    <a:pt x="3084" y="1497"/>
                    <a:pt x="3531" y="1326"/>
                  </a:cubicBezTo>
                  <a:cubicBezTo>
                    <a:pt x="3856" y="1204"/>
                    <a:pt x="4215" y="1232"/>
                    <a:pt x="4554" y="1156"/>
                  </a:cubicBezTo>
                  <a:cubicBezTo>
                    <a:pt x="4967" y="1062"/>
                    <a:pt x="5327" y="817"/>
                    <a:pt x="5673" y="570"/>
                  </a:cubicBezTo>
                  <a:lnTo>
                    <a:pt x="5673" y="570"/>
                  </a:lnTo>
                  <a:cubicBezTo>
                    <a:pt x="5465" y="648"/>
                    <a:pt x="5255" y="714"/>
                    <a:pt x="5037" y="757"/>
                  </a:cubicBezTo>
                  <a:cubicBezTo>
                    <a:pt x="4802" y="803"/>
                    <a:pt x="4566" y="823"/>
                    <a:pt x="4329" y="823"/>
                  </a:cubicBezTo>
                  <a:cubicBezTo>
                    <a:pt x="3668" y="823"/>
                    <a:pt x="3003" y="667"/>
                    <a:pt x="2361" y="492"/>
                  </a:cubicBezTo>
                  <a:cubicBezTo>
                    <a:pt x="1584" y="281"/>
                    <a:pt x="802" y="3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8775486" y="131005"/>
              <a:ext cx="195232" cy="70941"/>
            </a:xfrm>
            <a:custGeom>
              <a:avLst/>
              <a:gdLst/>
              <a:ahLst/>
              <a:cxnLst/>
              <a:rect l="l" t="t" r="r" b="b"/>
              <a:pathLst>
                <a:path w="5804" h="2109" extrusionOk="0">
                  <a:moveTo>
                    <a:pt x="1" y="0"/>
                  </a:moveTo>
                  <a:lnTo>
                    <a:pt x="1" y="0"/>
                  </a:lnTo>
                  <a:cubicBezTo>
                    <a:pt x="274" y="115"/>
                    <a:pt x="529" y="275"/>
                    <a:pt x="746" y="480"/>
                  </a:cubicBezTo>
                  <a:cubicBezTo>
                    <a:pt x="1132" y="844"/>
                    <a:pt x="1420" y="1350"/>
                    <a:pt x="1919" y="1533"/>
                  </a:cubicBezTo>
                  <a:cubicBezTo>
                    <a:pt x="2096" y="1597"/>
                    <a:pt x="2282" y="1614"/>
                    <a:pt x="2471" y="1614"/>
                  </a:cubicBezTo>
                  <a:cubicBezTo>
                    <a:pt x="2659" y="1614"/>
                    <a:pt x="2851" y="1598"/>
                    <a:pt x="3041" y="1598"/>
                  </a:cubicBezTo>
                  <a:cubicBezTo>
                    <a:pt x="3144" y="1598"/>
                    <a:pt x="3247" y="1602"/>
                    <a:pt x="3349" y="1617"/>
                  </a:cubicBezTo>
                  <a:cubicBezTo>
                    <a:pt x="3832" y="1688"/>
                    <a:pt x="4259" y="1977"/>
                    <a:pt x="4737" y="2075"/>
                  </a:cubicBezTo>
                  <a:cubicBezTo>
                    <a:pt x="4848" y="2097"/>
                    <a:pt x="4960" y="2108"/>
                    <a:pt x="5072" y="2108"/>
                  </a:cubicBezTo>
                  <a:cubicBezTo>
                    <a:pt x="5323" y="2108"/>
                    <a:pt x="5573" y="2054"/>
                    <a:pt x="5804" y="1954"/>
                  </a:cubicBezTo>
                  <a:cubicBezTo>
                    <a:pt x="3847" y="1742"/>
                    <a:pt x="1946" y="30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8268251" y="129088"/>
              <a:ext cx="804508" cy="395442"/>
            </a:xfrm>
            <a:custGeom>
              <a:avLst/>
              <a:gdLst/>
              <a:ahLst/>
              <a:cxnLst/>
              <a:rect l="l" t="t" r="r" b="b"/>
              <a:pathLst>
                <a:path w="23917" h="11756" extrusionOk="0">
                  <a:moveTo>
                    <a:pt x="14380" y="1"/>
                  </a:moveTo>
                  <a:cubicBezTo>
                    <a:pt x="14105" y="1"/>
                    <a:pt x="13829" y="29"/>
                    <a:pt x="13552" y="93"/>
                  </a:cubicBezTo>
                  <a:cubicBezTo>
                    <a:pt x="12726" y="281"/>
                    <a:pt x="11994" y="765"/>
                    <a:pt x="11204" y="1062"/>
                  </a:cubicBezTo>
                  <a:cubicBezTo>
                    <a:pt x="10858" y="1308"/>
                    <a:pt x="10498" y="1553"/>
                    <a:pt x="10084" y="1647"/>
                  </a:cubicBezTo>
                  <a:cubicBezTo>
                    <a:pt x="9748" y="1724"/>
                    <a:pt x="9386" y="1695"/>
                    <a:pt x="9062" y="1818"/>
                  </a:cubicBezTo>
                  <a:cubicBezTo>
                    <a:pt x="8614" y="1987"/>
                    <a:pt x="8295" y="2425"/>
                    <a:pt x="7832" y="2542"/>
                  </a:cubicBezTo>
                  <a:cubicBezTo>
                    <a:pt x="7760" y="2560"/>
                    <a:pt x="7687" y="2569"/>
                    <a:pt x="7613" y="2569"/>
                  </a:cubicBezTo>
                  <a:cubicBezTo>
                    <a:pt x="7261" y="2569"/>
                    <a:pt x="6907" y="2370"/>
                    <a:pt x="6741" y="2058"/>
                  </a:cubicBezTo>
                  <a:cubicBezTo>
                    <a:pt x="6589" y="1772"/>
                    <a:pt x="6587" y="1426"/>
                    <a:pt x="6438" y="1139"/>
                  </a:cubicBezTo>
                  <a:cubicBezTo>
                    <a:pt x="6279" y="835"/>
                    <a:pt x="5972" y="634"/>
                    <a:pt x="5648" y="527"/>
                  </a:cubicBezTo>
                  <a:cubicBezTo>
                    <a:pt x="5610" y="516"/>
                    <a:pt x="5570" y="504"/>
                    <a:pt x="5532" y="494"/>
                  </a:cubicBezTo>
                  <a:cubicBezTo>
                    <a:pt x="5464" y="490"/>
                    <a:pt x="5396" y="489"/>
                    <a:pt x="5327" y="489"/>
                  </a:cubicBezTo>
                  <a:cubicBezTo>
                    <a:pt x="5296" y="489"/>
                    <a:pt x="5264" y="489"/>
                    <a:pt x="5232" y="490"/>
                  </a:cubicBezTo>
                  <a:cubicBezTo>
                    <a:pt x="4328" y="511"/>
                    <a:pt x="3371" y="895"/>
                    <a:pt x="2931" y="1687"/>
                  </a:cubicBezTo>
                  <a:cubicBezTo>
                    <a:pt x="2380" y="2675"/>
                    <a:pt x="2776" y="3967"/>
                    <a:pt x="2296" y="4993"/>
                  </a:cubicBezTo>
                  <a:cubicBezTo>
                    <a:pt x="1968" y="5694"/>
                    <a:pt x="1288" y="6152"/>
                    <a:pt x="798" y="6752"/>
                  </a:cubicBezTo>
                  <a:cubicBezTo>
                    <a:pt x="356" y="7292"/>
                    <a:pt x="89" y="7959"/>
                    <a:pt x="1" y="8650"/>
                  </a:cubicBezTo>
                  <a:cubicBezTo>
                    <a:pt x="112" y="9451"/>
                    <a:pt x="664" y="10210"/>
                    <a:pt x="1336" y="10706"/>
                  </a:cubicBezTo>
                  <a:cubicBezTo>
                    <a:pt x="2347" y="11449"/>
                    <a:pt x="3600" y="11756"/>
                    <a:pt x="4866" y="11756"/>
                  </a:cubicBezTo>
                  <a:cubicBezTo>
                    <a:pt x="5477" y="11756"/>
                    <a:pt x="6091" y="11684"/>
                    <a:pt x="6683" y="11556"/>
                  </a:cubicBezTo>
                  <a:cubicBezTo>
                    <a:pt x="8500" y="11163"/>
                    <a:pt x="10173" y="10293"/>
                    <a:pt x="11858" y="9504"/>
                  </a:cubicBezTo>
                  <a:cubicBezTo>
                    <a:pt x="13543" y="8716"/>
                    <a:pt x="15310" y="7990"/>
                    <a:pt x="17167" y="7917"/>
                  </a:cubicBezTo>
                  <a:cubicBezTo>
                    <a:pt x="17785" y="7894"/>
                    <a:pt x="18410" y="7942"/>
                    <a:pt x="19013" y="7816"/>
                  </a:cubicBezTo>
                  <a:cubicBezTo>
                    <a:pt x="19617" y="7689"/>
                    <a:pt x="20221" y="7348"/>
                    <a:pt x="20456" y="6777"/>
                  </a:cubicBezTo>
                  <a:cubicBezTo>
                    <a:pt x="20653" y="6304"/>
                    <a:pt x="20570" y="5748"/>
                    <a:pt x="20787" y="5284"/>
                  </a:cubicBezTo>
                  <a:cubicBezTo>
                    <a:pt x="21329" y="4117"/>
                    <a:pt x="23337" y="4213"/>
                    <a:pt x="23756" y="2998"/>
                  </a:cubicBezTo>
                  <a:cubicBezTo>
                    <a:pt x="23916" y="2538"/>
                    <a:pt x="23779" y="2064"/>
                    <a:pt x="23535" y="1631"/>
                  </a:cubicBezTo>
                  <a:cubicBezTo>
                    <a:pt x="23070" y="1678"/>
                    <a:pt x="22584" y="1866"/>
                    <a:pt x="22117" y="1961"/>
                  </a:cubicBezTo>
                  <a:cubicBezTo>
                    <a:pt x="21863" y="2013"/>
                    <a:pt x="21609" y="2036"/>
                    <a:pt x="21357" y="2036"/>
                  </a:cubicBezTo>
                  <a:cubicBezTo>
                    <a:pt x="21199" y="2036"/>
                    <a:pt x="21041" y="2027"/>
                    <a:pt x="20883" y="2011"/>
                  </a:cubicBezTo>
                  <a:cubicBezTo>
                    <a:pt x="20652" y="2111"/>
                    <a:pt x="20401" y="2165"/>
                    <a:pt x="20151" y="2165"/>
                  </a:cubicBezTo>
                  <a:cubicBezTo>
                    <a:pt x="20039" y="2165"/>
                    <a:pt x="19927" y="2154"/>
                    <a:pt x="19816" y="2132"/>
                  </a:cubicBezTo>
                  <a:cubicBezTo>
                    <a:pt x="19338" y="2034"/>
                    <a:pt x="18911" y="1744"/>
                    <a:pt x="18428" y="1674"/>
                  </a:cubicBezTo>
                  <a:cubicBezTo>
                    <a:pt x="18327" y="1659"/>
                    <a:pt x="18225" y="1655"/>
                    <a:pt x="18122" y="1655"/>
                  </a:cubicBezTo>
                  <a:cubicBezTo>
                    <a:pt x="17931" y="1655"/>
                    <a:pt x="17739" y="1671"/>
                    <a:pt x="17549" y="1671"/>
                  </a:cubicBezTo>
                  <a:cubicBezTo>
                    <a:pt x="17360" y="1671"/>
                    <a:pt x="17175" y="1655"/>
                    <a:pt x="16998" y="1590"/>
                  </a:cubicBezTo>
                  <a:cubicBezTo>
                    <a:pt x="16498" y="1407"/>
                    <a:pt x="16211" y="901"/>
                    <a:pt x="15825" y="537"/>
                  </a:cubicBezTo>
                  <a:cubicBezTo>
                    <a:pt x="15608" y="332"/>
                    <a:pt x="15355" y="172"/>
                    <a:pt x="15080" y="57"/>
                  </a:cubicBezTo>
                  <a:cubicBezTo>
                    <a:pt x="14847" y="21"/>
                    <a:pt x="14614" y="1"/>
                    <a:pt x="14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8637232" y="425644"/>
              <a:ext cx="204617" cy="91090"/>
            </a:xfrm>
            <a:custGeom>
              <a:avLst/>
              <a:gdLst/>
              <a:ahLst/>
              <a:cxnLst/>
              <a:rect l="l" t="t" r="r" b="b"/>
              <a:pathLst>
                <a:path w="6083" h="2708" extrusionOk="0">
                  <a:moveTo>
                    <a:pt x="5578" y="0"/>
                  </a:moveTo>
                  <a:cubicBezTo>
                    <a:pt x="5279" y="0"/>
                    <a:pt x="4839" y="189"/>
                    <a:pt x="4299" y="626"/>
                  </a:cubicBezTo>
                  <a:cubicBezTo>
                    <a:pt x="3333" y="1409"/>
                    <a:pt x="2715" y="1560"/>
                    <a:pt x="1832" y="1609"/>
                  </a:cubicBezTo>
                  <a:cubicBezTo>
                    <a:pt x="948" y="1660"/>
                    <a:pt x="0" y="2089"/>
                    <a:pt x="232" y="2593"/>
                  </a:cubicBezTo>
                  <a:cubicBezTo>
                    <a:pt x="268" y="2673"/>
                    <a:pt x="409" y="2708"/>
                    <a:pt x="617" y="2708"/>
                  </a:cubicBezTo>
                  <a:cubicBezTo>
                    <a:pt x="1451" y="2708"/>
                    <a:pt x="3365" y="2150"/>
                    <a:pt x="3966" y="1710"/>
                  </a:cubicBezTo>
                  <a:cubicBezTo>
                    <a:pt x="4716" y="1160"/>
                    <a:pt x="6083" y="793"/>
                    <a:pt x="5999" y="326"/>
                  </a:cubicBezTo>
                  <a:cubicBezTo>
                    <a:pt x="5963" y="119"/>
                    <a:pt x="5815" y="0"/>
                    <a:pt x="557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8377408" y="377743"/>
              <a:ext cx="144406" cy="76054"/>
            </a:xfrm>
            <a:custGeom>
              <a:avLst/>
              <a:gdLst/>
              <a:ahLst/>
              <a:cxnLst/>
              <a:rect l="l" t="t" r="r" b="b"/>
              <a:pathLst>
                <a:path w="4293" h="2261" extrusionOk="0">
                  <a:moveTo>
                    <a:pt x="3429" y="1"/>
                  </a:moveTo>
                  <a:cubicBezTo>
                    <a:pt x="2071" y="1"/>
                    <a:pt x="0" y="990"/>
                    <a:pt x="858" y="2037"/>
                  </a:cubicBezTo>
                  <a:cubicBezTo>
                    <a:pt x="902" y="2090"/>
                    <a:pt x="949" y="2136"/>
                    <a:pt x="1001" y="2176"/>
                  </a:cubicBezTo>
                  <a:cubicBezTo>
                    <a:pt x="1083" y="2219"/>
                    <a:pt x="1176" y="2246"/>
                    <a:pt x="1267" y="2257"/>
                  </a:cubicBezTo>
                  <a:cubicBezTo>
                    <a:pt x="1298" y="2260"/>
                    <a:pt x="1330" y="2261"/>
                    <a:pt x="1361" y="2261"/>
                  </a:cubicBezTo>
                  <a:cubicBezTo>
                    <a:pt x="1547" y="2261"/>
                    <a:pt x="1732" y="2211"/>
                    <a:pt x="1911" y="2155"/>
                  </a:cubicBezTo>
                  <a:cubicBezTo>
                    <a:pt x="2561" y="1950"/>
                    <a:pt x="3194" y="1667"/>
                    <a:pt x="3730" y="1244"/>
                  </a:cubicBezTo>
                  <a:cubicBezTo>
                    <a:pt x="3882" y="1125"/>
                    <a:pt x="4028" y="992"/>
                    <a:pt x="4131" y="827"/>
                  </a:cubicBezTo>
                  <a:cubicBezTo>
                    <a:pt x="4233" y="663"/>
                    <a:pt x="4293" y="464"/>
                    <a:pt x="4258" y="274"/>
                  </a:cubicBezTo>
                  <a:cubicBezTo>
                    <a:pt x="4253" y="243"/>
                    <a:pt x="4244" y="212"/>
                    <a:pt x="4232" y="184"/>
                  </a:cubicBezTo>
                  <a:cubicBezTo>
                    <a:pt x="4039" y="58"/>
                    <a:pt x="3754" y="1"/>
                    <a:pt x="342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8411047" y="383865"/>
              <a:ext cx="135559" cy="74036"/>
            </a:xfrm>
            <a:custGeom>
              <a:avLst/>
              <a:gdLst/>
              <a:ahLst/>
              <a:cxnLst/>
              <a:rect l="l" t="t" r="r" b="b"/>
              <a:pathLst>
                <a:path w="4030" h="2201" extrusionOk="0">
                  <a:moveTo>
                    <a:pt x="3232" y="0"/>
                  </a:moveTo>
                  <a:lnTo>
                    <a:pt x="3232" y="0"/>
                  </a:lnTo>
                  <a:cubicBezTo>
                    <a:pt x="3243" y="30"/>
                    <a:pt x="3252" y="61"/>
                    <a:pt x="3258" y="90"/>
                  </a:cubicBezTo>
                  <a:cubicBezTo>
                    <a:pt x="3293" y="281"/>
                    <a:pt x="3235" y="480"/>
                    <a:pt x="3131" y="644"/>
                  </a:cubicBezTo>
                  <a:cubicBezTo>
                    <a:pt x="3028" y="808"/>
                    <a:pt x="2882" y="941"/>
                    <a:pt x="2730" y="1061"/>
                  </a:cubicBezTo>
                  <a:cubicBezTo>
                    <a:pt x="2194" y="1484"/>
                    <a:pt x="1561" y="1768"/>
                    <a:pt x="911" y="1971"/>
                  </a:cubicBezTo>
                  <a:cubicBezTo>
                    <a:pt x="734" y="2027"/>
                    <a:pt x="551" y="2078"/>
                    <a:pt x="367" y="2078"/>
                  </a:cubicBezTo>
                  <a:cubicBezTo>
                    <a:pt x="334" y="2078"/>
                    <a:pt x="301" y="2076"/>
                    <a:pt x="268" y="2072"/>
                  </a:cubicBezTo>
                  <a:cubicBezTo>
                    <a:pt x="176" y="2063"/>
                    <a:pt x="84" y="2035"/>
                    <a:pt x="1" y="1991"/>
                  </a:cubicBezTo>
                  <a:lnTo>
                    <a:pt x="1" y="1991"/>
                  </a:lnTo>
                  <a:cubicBezTo>
                    <a:pt x="189" y="2138"/>
                    <a:pt x="428" y="2201"/>
                    <a:pt x="693" y="2201"/>
                  </a:cubicBezTo>
                  <a:cubicBezTo>
                    <a:pt x="2038" y="2201"/>
                    <a:pt x="4029" y="573"/>
                    <a:pt x="3260" y="19"/>
                  </a:cubicBezTo>
                  <a:cubicBezTo>
                    <a:pt x="3251" y="12"/>
                    <a:pt x="3241" y="7"/>
                    <a:pt x="3232" y="0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8679044" y="310365"/>
              <a:ext cx="173704" cy="90855"/>
            </a:xfrm>
            <a:custGeom>
              <a:avLst/>
              <a:gdLst/>
              <a:ahLst/>
              <a:cxnLst/>
              <a:rect l="l" t="t" r="r" b="b"/>
              <a:pathLst>
                <a:path w="5164" h="2701" extrusionOk="0">
                  <a:moveTo>
                    <a:pt x="4571" y="1"/>
                  </a:moveTo>
                  <a:cubicBezTo>
                    <a:pt x="4344" y="1"/>
                    <a:pt x="4110" y="75"/>
                    <a:pt x="3907" y="184"/>
                  </a:cubicBezTo>
                  <a:cubicBezTo>
                    <a:pt x="3591" y="355"/>
                    <a:pt x="3322" y="601"/>
                    <a:pt x="3022" y="799"/>
                  </a:cubicBezTo>
                  <a:cubicBezTo>
                    <a:pt x="2598" y="1079"/>
                    <a:pt x="2110" y="1259"/>
                    <a:pt x="1609" y="1353"/>
                  </a:cubicBezTo>
                  <a:cubicBezTo>
                    <a:pt x="1142" y="1440"/>
                    <a:pt x="619" y="1474"/>
                    <a:pt x="285" y="1812"/>
                  </a:cubicBezTo>
                  <a:cubicBezTo>
                    <a:pt x="97" y="2002"/>
                    <a:pt x="1" y="2310"/>
                    <a:pt x="129" y="2545"/>
                  </a:cubicBezTo>
                  <a:cubicBezTo>
                    <a:pt x="147" y="2576"/>
                    <a:pt x="168" y="2605"/>
                    <a:pt x="191" y="2631"/>
                  </a:cubicBezTo>
                  <a:cubicBezTo>
                    <a:pt x="308" y="2675"/>
                    <a:pt x="430" y="2700"/>
                    <a:pt x="552" y="2700"/>
                  </a:cubicBezTo>
                  <a:cubicBezTo>
                    <a:pt x="621" y="2700"/>
                    <a:pt x="690" y="2692"/>
                    <a:pt x="759" y="2674"/>
                  </a:cubicBezTo>
                  <a:cubicBezTo>
                    <a:pt x="1069" y="2593"/>
                    <a:pt x="1296" y="2335"/>
                    <a:pt x="1554" y="2142"/>
                  </a:cubicBezTo>
                  <a:cubicBezTo>
                    <a:pt x="1894" y="1888"/>
                    <a:pt x="2314" y="1740"/>
                    <a:pt x="2738" y="1721"/>
                  </a:cubicBezTo>
                  <a:cubicBezTo>
                    <a:pt x="2770" y="1720"/>
                    <a:pt x="2802" y="1719"/>
                    <a:pt x="2834" y="1719"/>
                  </a:cubicBezTo>
                  <a:cubicBezTo>
                    <a:pt x="3081" y="1719"/>
                    <a:pt x="3327" y="1756"/>
                    <a:pt x="3573" y="1782"/>
                  </a:cubicBezTo>
                  <a:cubicBezTo>
                    <a:pt x="3699" y="1794"/>
                    <a:pt x="3826" y="1804"/>
                    <a:pt x="3952" y="1804"/>
                  </a:cubicBezTo>
                  <a:cubicBezTo>
                    <a:pt x="4106" y="1804"/>
                    <a:pt x="4258" y="1790"/>
                    <a:pt x="4406" y="1750"/>
                  </a:cubicBezTo>
                  <a:cubicBezTo>
                    <a:pt x="4676" y="1679"/>
                    <a:pt x="4933" y="1512"/>
                    <a:pt x="5052" y="1259"/>
                  </a:cubicBezTo>
                  <a:cubicBezTo>
                    <a:pt x="5164" y="1026"/>
                    <a:pt x="5147" y="745"/>
                    <a:pt x="5048" y="506"/>
                  </a:cubicBezTo>
                  <a:cubicBezTo>
                    <a:pt x="4970" y="318"/>
                    <a:pt x="4847" y="156"/>
                    <a:pt x="4704" y="10"/>
                  </a:cubicBezTo>
                  <a:cubicBezTo>
                    <a:pt x="4660" y="4"/>
                    <a:pt x="4616" y="1"/>
                    <a:pt x="4571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8685335" y="310702"/>
              <a:ext cx="179389" cy="95228"/>
            </a:xfrm>
            <a:custGeom>
              <a:avLst/>
              <a:gdLst/>
              <a:ahLst/>
              <a:cxnLst/>
              <a:rect l="l" t="t" r="r" b="b"/>
              <a:pathLst>
                <a:path w="5333" h="2831" extrusionOk="0">
                  <a:moveTo>
                    <a:pt x="4516" y="1"/>
                  </a:moveTo>
                  <a:lnTo>
                    <a:pt x="4516" y="1"/>
                  </a:lnTo>
                  <a:cubicBezTo>
                    <a:pt x="4660" y="146"/>
                    <a:pt x="4783" y="309"/>
                    <a:pt x="4860" y="497"/>
                  </a:cubicBezTo>
                  <a:cubicBezTo>
                    <a:pt x="4959" y="736"/>
                    <a:pt x="4976" y="1017"/>
                    <a:pt x="4864" y="1251"/>
                  </a:cubicBezTo>
                  <a:cubicBezTo>
                    <a:pt x="4743" y="1502"/>
                    <a:pt x="4488" y="1670"/>
                    <a:pt x="4218" y="1741"/>
                  </a:cubicBezTo>
                  <a:cubicBezTo>
                    <a:pt x="4071" y="1781"/>
                    <a:pt x="3918" y="1795"/>
                    <a:pt x="3766" y="1795"/>
                  </a:cubicBezTo>
                  <a:cubicBezTo>
                    <a:pt x="3639" y="1795"/>
                    <a:pt x="3511" y="1785"/>
                    <a:pt x="3385" y="1773"/>
                  </a:cubicBezTo>
                  <a:cubicBezTo>
                    <a:pt x="3142" y="1747"/>
                    <a:pt x="2899" y="1711"/>
                    <a:pt x="2653" y="1711"/>
                  </a:cubicBezTo>
                  <a:cubicBezTo>
                    <a:pt x="2619" y="1711"/>
                    <a:pt x="2585" y="1712"/>
                    <a:pt x="2550" y="1713"/>
                  </a:cubicBezTo>
                  <a:cubicBezTo>
                    <a:pt x="2125" y="1730"/>
                    <a:pt x="1707" y="1879"/>
                    <a:pt x="1366" y="2133"/>
                  </a:cubicBezTo>
                  <a:cubicBezTo>
                    <a:pt x="1107" y="2326"/>
                    <a:pt x="882" y="2583"/>
                    <a:pt x="571" y="2665"/>
                  </a:cubicBezTo>
                  <a:cubicBezTo>
                    <a:pt x="501" y="2683"/>
                    <a:pt x="431" y="2692"/>
                    <a:pt x="361" y="2692"/>
                  </a:cubicBezTo>
                  <a:cubicBezTo>
                    <a:pt x="239" y="2692"/>
                    <a:pt x="118" y="2667"/>
                    <a:pt x="0" y="2624"/>
                  </a:cubicBezTo>
                  <a:lnTo>
                    <a:pt x="0" y="2624"/>
                  </a:lnTo>
                  <a:cubicBezTo>
                    <a:pt x="82" y="2717"/>
                    <a:pt x="198" y="2781"/>
                    <a:pt x="319" y="2810"/>
                  </a:cubicBezTo>
                  <a:cubicBezTo>
                    <a:pt x="358" y="2819"/>
                    <a:pt x="398" y="2826"/>
                    <a:pt x="438" y="2828"/>
                  </a:cubicBezTo>
                  <a:cubicBezTo>
                    <a:pt x="460" y="2829"/>
                    <a:pt x="482" y="2830"/>
                    <a:pt x="503" y="2830"/>
                  </a:cubicBezTo>
                  <a:cubicBezTo>
                    <a:pt x="661" y="2830"/>
                    <a:pt x="816" y="2785"/>
                    <a:pt x="955" y="2708"/>
                  </a:cubicBezTo>
                  <a:lnTo>
                    <a:pt x="1208" y="2569"/>
                  </a:lnTo>
                  <a:cubicBezTo>
                    <a:pt x="1723" y="2285"/>
                    <a:pt x="2305" y="2123"/>
                    <a:pt x="2894" y="2102"/>
                  </a:cubicBezTo>
                  <a:cubicBezTo>
                    <a:pt x="2947" y="2100"/>
                    <a:pt x="3000" y="2100"/>
                    <a:pt x="3053" y="2100"/>
                  </a:cubicBezTo>
                  <a:cubicBezTo>
                    <a:pt x="3235" y="2100"/>
                    <a:pt x="3418" y="2108"/>
                    <a:pt x="3600" y="2108"/>
                  </a:cubicBezTo>
                  <a:cubicBezTo>
                    <a:pt x="3869" y="2108"/>
                    <a:pt x="4134" y="2090"/>
                    <a:pt x="4387" y="2004"/>
                  </a:cubicBezTo>
                  <a:cubicBezTo>
                    <a:pt x="4787" y="1869"/>
                    <a:pt x="5135" y="1544"/>
                    <a:pt x="5233" y="1134"/>
                  </a:cubicBezTo>
                  <a:cubicBezTo>
                    <a:pt x="5332" y="721"/>
                    <a:pt x="5138" y="241"/>
                    <a:pt x="4754" y="67"/>
                  </a:cubicBezTo>
                  <a:cubicBezTo>
                    <a:pt x="4677" y="33"/>
                    <a:pt x="4598" y="11"/>
                    <a:pt x="4516" y="1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8623877" y="230440"/>
              <a:ext cx="93647" cy="64046"/>
            </a:xfrm>
            <a:custGeom>
              <a:avLst/>
              <a:gdLst/>
              <a:ahLst/>
              <a:cxnLst/>
              <a:rect l="l" t="t" r="r" b="b"/>
              <a:pathLst>
                <a:path w="2784" h="1904" extrusionOk="0">
                  <a:moveTo>
                    <a:pt x="2216" y="1"/>
                  </a:moveTo>
                  <a:lnTo>
                    <a:pt x="2216" y="1"/>
                  </a:lnTo>
                  <a:cubicBezTo>
                    <a:pt x="2360" y="114"/>
                    <a:pt x="2459" y="259"/>
                    <a:pt x="2498" y="427"/>
                  </a:cubicBezTo>
                  <a:cubicBezTo>
                    <a:pt x="2621" y="970"/>
                    <a:pt x="2062" y="1561"/>
                    <a:pt x="1250" y="1745"/>
                  </a:cubicBezTo>
                  <a:cubicBezTo>
                    <a:pt x="1085" y="1781"/>
                    <a:pt x="923" y="1799"/>
                    <a:pt x="768" y="1799"/>
                  </a:cubicBezTo>
                  <a:cubicBezTo>
                    <a:pt x="476" y="1799"/>
                    <a:pt x="210" y="1737"/>
                    <a:pt x="0" y="1625"/>
                  </a:cubicBezTo>
                  <a:lnTo>
                    <a:pt x="0" y="1625"/>
                  </a:lnTo>
                  <a:cubicBezTo>
                    <a:pt x="224" y="1802"/>
                    <a:pt x="557" y="1904"/>
                    <a:pt x="930" y="1904"/>
                  </a:cubicBezTo>
                  <a:cubicBezTo>
                    <a:pt x="1085" y="1904"/>
                    <a:pt x="1248" y="1886"/>
                    <a:pt x="1413" y="1849"/>
                  </a:cubicBezTo>
                  <a:cubicBezTo>
                    <a:pt x="2225" y="1665"/>
                    <a:pt x="2783" y="1076"/>
                    <a:pt x="2661" y="532"/>
                  </a:cubicBezTo>
                  <a:cubicBezTo>
                    <a:pt x="2610" y="306"/>
                    <a:pt x="2448" y="125"/>
                    <a:pt x="2216" y="1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8610220" y="224587"/>
              <a:ext cx="101854" cy="66400"/>
            </a:xfrm>
            <a:custGeom>
              <a:avLst/>
              <a:gdLst/>
              <a:ahLst/>
              <a:cxnLst/>
              <a:rect l="l" t="t" r="r" b="b"/>
              <a:pathLst>
                <a:path w="3028" h="1974" extrusionOk="0">
                  <a:moveTo>
                    <a:pt x="1854" y="0"/>
                  </a:moveTo>
                  <a:cubicBezTo>
                    <a:pt x="1699" y="0"/>
                    <a:pt x="1537" y="18"/>
                    <a:pt x="1373" y="55"/>
                  </a:cubicBezTo>
                  <a:cubicBezTo>
                    <a:pt x="560" y="239"/>
                    <a:pt x="1" y="829"/>
                    <a:pt x="125" y="1372"/>
                  </a:cubicBezTo>
                  <a:cubicBezTo>
                    <a:pt x="162" y="1540"/>
                    <a:pt x="263" y="1685"/>
                    <a:pt x="406" y="1799"/>
                  </a:cubicBezTo>
                  <a:cubicBezTo>
                    <a:pt x="615" y="1911"/>
                    <a:pt x="882" y="1974"/>
                    <a:pt x="1174" y="1974"/>
                  </a:cubicBezTo>
                  <a:cubicBezTo>
                    <a:pt x="1329" y="1974"/>
                    <a:pt x="1491" y="1956"/>
                    <a:pt x="1656" y="1919"/>
                  </a:cubicBezTo>
                  <a:cubicBezTo>
                    <a:pt x="2469" y="1735"/>
                    <a:pt x="3028" y="1144"/>
                    <a:pt x="2904" y="601"/>
                  </a:cubicBezTo>
                  <a:cubicBezTo>
                    <a:pt x="2866" y="433"/>
                    <a:pt x="2766" y="288"/>
                    <a:pt x="2622" y="175"/>
                  </a:cubicBezTo>
                  <a:cubicBezTo>
                    <a:pt x="2413" y="62"/>
                    <a:pt x="2146" y="0"/>
                    <a:pt x="185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8831763" y="228321"/>
              <a:ext cx="50187" cy="34310"/>
            </a:xfrm>
            <a:custGeom>
              <a:avLst/>
              <a:gdLst/>
              <a:ahLst/>
              <a:cxnLst/>
              <a:rect l="l" t="t" r="r" b="b"/>
              <a:pathLst>
                <a:path w="1492" h="1020" extrusionOk="0">
                  <a:moveTo>
                    <a:pt x="1189" y="1"/>
                  </a:moveTo>
                  <a:cubicBezTo>
                    <a:pt x="1266" y="62"/>
                    <a:pt x="1319" y="140"/>
                    <a:pt x="1339" y="229"/>
                  </a:cubicBezTo>
                  <a:cubicBezTo>
                    <a:pt x="1405" y="520"/>
                    <a:pt x="1106" y="837"/>
                    <a:pt x="670" y="934"/>
                  </a:cubicBezTo>
                  <a:cubicBezTo>
                    <a:pt x="582" y="954"/>
                    <a:pt x="495" y="963"/>
                    <a:pt x="412" y="963"/>
                  </a:cubicBezTo>
                  <a:cubicBezTo>
                    <a:pt x="256" y="963"/>
                    <a:pt x="113" y="930"/>
                    <a:pt x="1" y="870"/>
                  </a:cubicBezTo>
                  <a:lnTo>
                    <a:pt x="1" y="870"/>
                  </a:lnTo>
                  <a:cubicBezTo>
                    <a:pt x="121" y="966"/>
                    <a:pt x="298" y="1020"/>
                    <a:pt x="497" y="1020"/>
                  </a:cubicBezTo>
                  <a:cubicBezTo>
                    <a:pt x="581" y="1020"/>
                    <a:pt x="668" y="1010"/>
                    <a:pt x="757" y="990"/>
                  </a:cubicBezTo>
                  <a:cubicBezTo>
                    <a:pt x="1193" y="892"/>
                    <a:pt x="1491" y="577"/>
                    <a:pt x="1426" y="286"/>
                  </a:cubicBezTo>
                  <a:cubicBezTo>
                    <a:pt x="1399" y="165"/>
                    <a:pt x="1311" y="67"/>
                    <a:pt x="1189" y="1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8824463" y="225260"/>
              <a:ext cx="54560" cy="35555"/>
            </a:xfrm>
            <a:custGeom>
              <a:avLst/>
              <a:gdLst/>
              <a:ahLst/>
              <a:cxnLst/>
              <a:rect l="l" t="t" r="r" b="b"/>
              <a:pathLst>
                <a:path w="1622" h="1057" extrusionOk="0">
                  <a:moveTo>
                    <a:pt x="994" y="0"/>
                  </a:moveTo>
                  <a:cubicBezTo>
                    <a:pt x="911" y="0"/>
                    <a:pt x="824" y="10"/>
                    <a:pt x="736" y="29"/>
                  </a:cubicBezTo>
                  <a:cubicBezTo>
                    <a:pt x="301" y="128"/>
                    <a:pt x="1" y="444"/>
                    <a:pt x="68" y="735"/>
                  </a:cubicBezTo>
                  <a:cubicBezTo>
                    <a:pt x="88" y="825"/>
                    <a:pt x="142" y="903"/>
                    <a:pt x="218" y="962"/>
                  </a:cubicBezTo>
                  <a:cubicBezTo>
                    <a:pt x="330" y="1022"/>
                    <a:pt x="474" y="1056"/>
                    <a:pt x="631" y="1056"/>
                  </a:cubicBezTo>
                  <a:cubicBezTo>
                    <a:pt x="713" y="1056"/>
                    <a:pt x="799" y="1047"/>
                    <a:pt x="887" y="1027"/>
                  </a:cubicBezTo>
                  <a:cubicBezTo>
                    <a:pt x="1323" y="928"/>
                    <a:pt x="1622" y="612"/>
                    <a:pt x="1556" y="321"/>
                  </a:cubicBezTo>
                  <a:cubicBezTo>
                    <a:pt x="1535" y="232"/>
                    <a:pt x="1481" y="153"/>
                    <a:pt x="1406" y="94"/>
                  </a:cubicBezTo>
                  <a:cubicBezTo>
                    <a:pt x="1294" y="34"/>
                    <a:pt x="1151" y="0"/>
                    <a:pt x="99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8421643" y="265155"/>
              <a:ext cx="50221" cy="34310"/>
            </a:xfrm>
            <a:custGeom>
              <a:avLst/>
              <a:gdLst/>
              <a:ahLst/>
              <a:cxnLst/>
              <a:rect l="l" t="t" r="r" b="b"/>
              <a:pathLst>
                <a:path w="1493" h="1020" extrusionOk="0">
                  <a:moveTo>
                    <a:pt x="1188" y="1"/>
                  </a:moveTo>
                  <a:lnTo>
                    <a:pt x="1188" y="1"/>
                  </a:lnTo>
                  <a:cubicBezTo>
                    <a:pt x="1265" y="62"/>
                    <a:pt x="1319" y="139"/>
                    <a:pt x="1338" y="229"/>
                  </a:cubicBezTo>
                  <a:cubicBezTo>
                    <a:pt x="1405" y="520"/>
                    <a:pt x="1105" y="837"/>
                    <a:pt x="670" y="934"/>
                  </a:cubicBezTo>
                  <a:cubicBezTo>
                    <a:pt x="582" y="953"/>
                    <a:pt x="495" y="963"/>
                    <a:pt x="413" y="963"/>
                  </a:cubicBezTo>
                  <a:cubicBezTo>
                    <a:pt x="256" y="963"/>
                    <a:pt x="114" y="929"/>
                    <a:pt x="0" y="870"/>
                  </a:cubicBezTo>
                  <a:lnTo>
                    <a:pt x="0" y="870"/>
                  </a:lnTo>
                  <a:cubicBezTo>
                    <a:pt x="120" y="965"/>
                    <a:pt x="297" y="1019"/>
                    <a:pt x="496" y="1019"/>
                  </a:cubicBezTo>
                  <a:cubicBezTo>
                    <a:pt x="580" y="1019"/>
                    <a:pt x="668" y="1010"/>
                    <a:pt x="757" y="990"/>
                  </a:cubicBezTo>
                  <a:cubicBezTo>
                    <a:pt x="1192" y="892"/>
                    <a:pt x="1492" y="576"/>
                    <a:pt x="1425" y="285"/>
                  </a:cubicBezTo>
                  <a:cubicBezTo>
                    <a:pt x="1398" y="164"/>
                    <a:pt x="1311" y="66"/>
                    <a:pt x="1188" y="1"/>
                  </a:cubicBezTo>
                  <a:close/>
                </a:path>
              </a:pathLst>
            </a:custGeom>
            <a:solidFill>
              <a:srgbClr val="2B0E6F">
                <a:alpha val="54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8414343" y="262027"/>
              <a:ext cx="54560" cy="35555"/>
            </a:xfrm>
            <a:custGeom>
              <a:avLst/>
              <a:gdLst/>
              <a:ahLst/>
              <a:cxnLst/>
              <a:rect l="l" t="t" r="r" b="b"/>
              <a:pathLst>
                <a:path w="1622" h="1057" extrusionOk="0">
                  <a:moveTo>
                    <a:pt x="996" y="0"/>
                  </a:moveTo>
                  <a:cubicBezTo>
                    <a:pt x="912" y="0"/>
                    <a:pt x="825" y="10"/>
                    <a:pt x="735" y="30"/>
                  </a:cubicBezTo>
                  <a:cubicBezTo>
                    <a:pt x="301" y="129"/>
                    <a:pt x="1" y="445"/>
                    <a:pt x="67" y="735"/>
                  </a:cubicBezTo>
                  <a:cubicBezTo>
                    <a:pt x="88" y="825"/>
                    <a:pt x="141" y="903"/>
                    <a:pt x="217" y="963"/>
                  </a:cubicBezTo>
                  <a:cubicBezTo>
                    <a:pt x="330" y="1023"/>
                    <a:pt x="472" y="1056"/>
                    <a:pt x="627" y="1056"/>
                  </a:cubicBezTo>
                  <a:cubicBezTo>
                    <a:pt x="711" y="1056"/>
                    <a:pt x="798" y="1047"/>
                    <a:pt x="887" y="1027"/>
                  </a:cubicBezTo>
                  <a:cubicBezTo>
                    <a:pt x="1322" y="927"/>
                    <a:pt x="1622" y="613"/>
                    <a:pt x="1555" y="322"/>
                  </a:cubicBezTo>
                  <a:cubicBezTo>
                    <a:pt x="1534" y="232"/>
                    <a:pt x="1481" y="154"/>
                    <a:pt x="1405" y="94"/>
                  </a:cubicBezTo>
                  <a:cubicBezTo>
                    <a:pt x="1293" y="33"/>
                    <a:pt x="1151" y="0"/>
                    <a:pt x="99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4"/>
            <p:cNvGrpSpPr/>
            <p:nvPr/>
          </p:nvGrpSpPr>
          <p:grpSpPr>
            <a:xfrm>
              <a:off x="8161550" y="118"/>
              <a:ext cx="1027049" cy="619149"/>
              <a:chOff x="6260650" y="4010675"/>
              <a:chExt cx="1360150" cy="819956"/>
            </a:xfrm>
          </p:grpSpPr>
          <p:sp>
            <p:nvSpPr>
              <p:cNvPr id="492" name="Google Shape;492;p4"/>
              <p:cNvSpPr/>
              <p:nvPr/>
            </p:nvSpPr>
            <p:spPr>
              <a:xfrm>
                <a:off x="7206055" y="4717167"/>
                <a:ext cx="18264" cy="18264"/>
              </a:xfrm>
              <a:custGeom>
                <a:avLst/>
                <a:gdLst/>
                <a:ahLst/>
                <a:cxnLst/>
                <a:rect l="l" t="t" r="r" b="b"/>
                <a:pathLst>
                  <a:path w="410" h="410" extrusionOk="0">
                    <a:moveTo>
                      <a:pt x="205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318"/>
                      <a:pt x="91" y="410"/>
                      <a:pt x="205" y="410"/>
                    </a:cubicBezTo>
                    <a:cubicBezTo>
                      <a:pt x="318" y="410"/>
                      <a:pt x="409" y="318"/>
                      <a:pt x="409" y="206"/>
                    </a:cubicBezTo>
                    <a:cubicBezTo>
                      <a:pt x="409" y="92"/>
                      <a:pt x="317" y="0"/>
                      <a:pt x="2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7059936" y="4723671"/>
                <a:ext cx="23521" cy="23477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7" extrusionOk="0">
                    <a:moveTo>
                      <a:pt x="264" y="79"/>
                    </a:moveTo>
                    <a:cubicBezTo>
                      <a:pt x="366" y="79"/>
                      <a:pt x="447" y="162"/>
                      <a:pt x="447" y="264"/>
                    </a:cubicBezTo>
                    <a:cubicBezTo>
                      <a:pt x="447" y="365"/>
                      <a:pt x="366" y="447"/>
                      <a:pt x="264" y="447"/>
                    </a:cubicBezTo>
                    <a:cubicBezTo>
                      <a:pt x="163" y="447"/>
                      <a:pt x="80" y="365"/>
                      <a:pt x="80" y="264"/>
                    </a:cubicBezTo>
                    <a:cubicBezTo>
                      <a:pt x="80" y="162"/>
                      <a:pt x="163" y="79"/>
                      <a:pt x="264" y="79"/>
                    </a:cubicBezTo>
                    <a:close/>
                    <a:moveTo>
                      <a:pt x="264" y="0"/>
                    </a:moveTo>
                    <a:cubicBezTo>
                      <a:pt x="119" y="0"/>
                      <a:pt x="1" y="119"/>
                      <a:pt x="1" y="264"/>
                    </a:cubicBezTo>
                    <a:cubicBezTo>
                      <a:pt x="1" y="409"/>
                      <a:pt x="119" y="527"/>
                      <a:pt x="264" y="527"/>
                    </a:cubicBezTo>
                    <a:cubicBezTo>
                      <a:pt x="409" y="527"/>
                      <a:pt x="527" y="409"/>
                      <a:pt x="527" y="264"/>
                    </a:cubicBezTo>
                    <a:cubicBezTo>
                      <a:pt x="527" y="119"/>
                      <a:pt x="409" y="0"/>
                      <a:pt x="2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6830824" y="4149176"/>
                <a:ext cx="12340" cy="1234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8" y="0"/>
                    </a:moveTo>
                    <a:cubicBezTo>
                      <a:pt x="62" y="0"/>
                      <a:pt x="1" y="62"/>
                      <a:pt x="1" y="139"/>
                    </a:cubicBezTo>
                    <a:cubicBezTo>
                      <a:pt x="1" y="215"/>
                      <a:pt x="62" y="277"/>
                      <a:pt x="138" y="277"/>
                    </a:cubicBezTo>
                    <a:cubicBezTo>
                      <a:pt x="215" y="277"/>
                      <a:pt x="277" y="214"/>
                      <a:pt x="277" y="139"/>
                    </a:cubicBezTo>
                    <a:cubicBezTo>
                      <a:pt x="277" y="62"/>
                      <a:pt x="215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7043275" y="4061059"/>
                <a:ext cx="21873" cy="2187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91" extrusionOk="0">
                    <a:moveTo>
                      <a:pt x="246" y="1"/>
                    </a:moveTo>
                    <a:cubicBezTo>
                      <a:pt x="110" y="1"/>
                      <a:pt x="1" y="110"/>
                      <a:pt x="1" y="246"/>
                    </a:cubicBezTo>
                    <a:cubicBezTo>
                      <a:pt x="1" y="381"/>
                      <a:pt x="110" y="491"/>
                      <a:pt x="246" y="491"/>
                    </a:cubicBezTo>
                    <a:cubicBezTo>
                      <a:pt x="381" y="491"/>
                      <a:pt x="491" y="381"/>
                      <a:pt x="491" y="246"/>
                    </a:cubicBezTo>
                    <a:cubicBezTo>
                      <a:pt x="491" y="110"/>
                      <a:pt x="381" y="1"/>
                      <a:pt x="2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7338631" y="4113448"/>
                <a:ext cx="21650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486" extrusionOk="0">
                    <a:moveTo>
                      <a:pt x="242" y="1"/>
                    </a:moveTo>
                    <a:cubicBezTo>
                      <a:pt x="109" y="1"/>
                      <a:pt x="1" y="109"/>
                      <a:pt x="1" y="244"/>
                    </a:cubicBezTo>
                    <a:cubicBezTo>
                      <a:pt x="1" y="378"/>
                      <a:pt x="109" y="485"/>
                      <a:pt x="242" y="485"/>
                    </a:cubicBezTo>
                    <a:cubicBezTo>
                      <a:pt x="377" y="485"/>
                      <a:pt x="485" y="378"/>
                      <a:pt x="485" y="244"/>
                    </a:cubicBezTo>
                    <a:cubicBezTo>
                      <a:pt x="485" y="109"/>
                      <a:pt x="377" y="1"/>
                      <a:pt x="2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6485085" y="4807378"/>
                <a:ext cx="23254" cy="23254"/>
              </a:xfrm>
              <a:custGeom>
                <a:avLst/>
                <a:gdLst/>
                <a:ahLst/>
                <a:cxnLst/>
                <a:rect l="l" t="t" r="r" b="b"/>
                <a:pathLst>
                  <a:path w="522" h="522" extrusionOk="0">
                    <a:moveTo>
                      <a:pt x="261" y="1"/>
                    </a:moveTo>
                    <a:cubicBezTo>
                      <a:pt x="118" y="1"/>
                      <a:pt x="1" y="118"/>
                      <a:pt x="1" y="261"/>
                    </a:cubicBezTo>
                    <a:cubicBezTo>
                      <a:pt x="1" y="404"/>
                      <a:pt x="118" y="522"/>
                      <a:pt x="261" y="522"/>
                    </a:cubicBezTo>
                    <a:cubicBezTo>
                      <a:pt x="404" y="522"/>
                      <a:pt x="522" y="404"/>
                      <a:pt x="522" y="261"/>
                    </a:cubicBezTo>
                    <a:cubicBezTo>
                      <a:pt x="522" y="118"/>
                      <a:pt x="404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6260650" y="4450100"/>
                <a:ext cx="15057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6" extrusionOk="0">
                    <a:moveTo>
                      <a:pt x="169" y="0"/>
                    </a:moveTo>
                    <a:cubicBezTo>
                      <a:pt x="77" y="0"/>
                      <a:pt x="1" y="75"/>
                      <a:pt x="1" y="168"/>
                    </a:cubicBezTo>
                    <a:cubicBezTo>
                      <a:pt x="1" y="261"/>
                      <a:pt x="77" y="336"/>
                      <a:pt x="169" y="336"/>
                    </a:cubicBezTo>
                    <a:cubicBezTo>
                      <a:pt x="261" y="336"/>
                      <a:pt x="337" y="261"/>
                      <a:pt x="337" y="168"/>
                    </a:cubicBezTo>
                    <a:cubicBezTo>
                      <a:pt x="337" y="76"/>
                      <a:pt x="261" y="1"/>
                      <a:pt x="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6428196" y="4276005"/>
                <a:ext cx="23254" cy="23254"/>
              </a:xfrm>
              <a:custGeom>
                <a:avLst/>
                <a:gdLst/>
                <a:ahLst/>
                <a:cxnLst/>
                <a:rect l="l" t="t" r="r" b="b"/>
                <a:pathLst>
                  <a:path w="522" h="522" extrusionOk="0">
                    <a:moveTo>
                      <a:pt x="261" y="0"/>
                    </a:moveTo>
                    <a:cubicBezTo>
                      <a:pt x="118" y="0"/>
                      <a:pt x="1" y="118"/>
                      <a:pt x="1" y="261"/>
                    </a:cubicBezTo>
                    <a:cubicBezTo>
                      <a:pt x="1" y="405"/>
                      <a:pt x="118" y="521"/>
                      <a:pt x="261" y="521"/>
                    </a:cubicBezTo>
                    <a:cubicBezTo>
                      <a:pt x="404" y="521"/>
                      <a:pt x="522" y="405"/>
                      <a:pt x="522" y="261"/>
                    </a:cubicBezTo>
                    <a:cubicBezTo>
                      <a:pt x="522" y="118"/>
                      <a:pt x="406" y="0"/>
                      <a:pt x="2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4"/>
              <p:cNvSpPr/>
              <p:nvPr/>
            </p:nvSpPr>
            <p:spPr>
              <a:xfrm>
                <a:off x="6608929" y="4010675"/>
                <a:ext cx="21650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486" extrusionOk="0">
                    <a:moveTo>
                      <a:pt x="244" y="1"/>
                    </a:moveTo>
                    <a:cubicBezTo>
                      <a:pt x="109" y="1"/>
                      <a:pt x="1" y="108"/>
                      <a:pt x="1" y="243"/>
                    </a:cubicBezTo>
                    <a:cubicBezTo>
                      <a:pt x="1" y="377"/>
                      <a:pt x="109" y="486"/>
                      <a:pt x="244" y="486"/>
                    </a:cubicBezTo>
                    <a:cubicBezTo>
                      <a:pt x="378" y="486"/>
                      <a:pt x="486" y="377"/>
                      <a:pt x="486" y="243"/>
                    </a:cubicBezTo>
                    <a:cubicBezTo>
                      <a:pt x="486" y="108"/>
                      <a:pt x="378" y="1"/>
                      <a:pt x="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4"/>
              <p:cNvSpPr/>
              <p:nvPr/>
            </p:nvSpPr>
            <p:spPr>
              <a:xfrm>
                <a:off x="6318563" y="4728482"/>
                <a:ext cx="25348" cy="25348"/>
              </a:xfrm>
              <a:custGeom>
                <a:avLst/>
                <a:gdLst/>
                <a:ahLst/>
                <a:cxnLst/>
                <a:rect l="l" t="t" r="r" b="b"/>
                <a:pathLst>
                  <a:path w="569" h="569" extrusionOk="0">
                    <a:moveTo>
                      <a:pt x="284" y="160"/>
                    </a:moveTo>
                    <a:cubicBezTo>
                      <a:pt x="353" y="160"/>
                      <a:pt x="410" y="215"/>
                      <a:pt x="410" y="286"/>
                    </a:cubicBezTo>
                    <a:cubicBezTo>
                      <a:pt x="410" y="356"/>
                      <a:pt x="353" y="412"/>
                      <a:pt x="284" y="412"/>
                    </a:cubicBezTo>
                    <a:cubicBezTo>
                      <a:pt x="214" y="412"/>
                      <a:pt x="158" y="356"/>
                      <a:pt x="158" y="286"/>
                    </a:cubicBezTo>
                    <a:cubicBezTo>
                      <a:pt x="158" y="215"/>
                      <a:pt x="215" y="160"/>
                      <a:pt x="284" y="160"/>
                    </a:cubicBezTo>
                    <a:close/>
                    <a:moveTo>
                      <a:pt x="284" y="1"/>
                    </a:moveTo>
                    <a:cubicBezTo>
                      <a:pt x="128" y="1"/>
                      <a:pt x="1" y="129"/>
                      <a:pt x="1" y="285"/>
                    </a:cubicBezTo>
                    <a:cubicBezTo>
                      <a:pt x="1" y="442"/>
                      <a:pt x="128" y="569"/>
                      <a:pt x="284" y="569"/>
                    </a:cubicBezTo>
                    <a:cubicBezTo>
                      <a:pt x="441" y="569"/>
                      <a:pt x="569" y="443"/>
                      <a:pt x="569" y="285"/>
                    </a:cubicBezTo>
                    <a:cubicBezTo>
                      <a:pt x="569" y="129"/>
                      <a:pt x="441" y="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4"/>
              <p:cNvSpPr/>
              <p:nvPr/>
            </p:nvSpPr>
            <p:spPr>
              <a:xfrm>
                <a:off x="7388302" y="4622457"/>
                <a:ext cx="23521" cy="2352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264" y="81"/>
                    </a:moveTo>
                    <a:cubicBezTo>
                      <a:pt x="366" y="81"/>
                      <a:pt x="448" y="162"/>
                      <a:pt x="447" y="265"/>
                    </a:cubicBezTo>
                    <a:cubicBezTo>
                      <a:pt x="447" y="367"/>
                      <a:pt x="366" y="448"/>
                      <a:pt x="264" y="448"/>
                    </a:cubicBezTo>
                    <a:cubicBezTo>
                      <a:pt x="163" y="448"/>
                      <a:pt x="80" y="367"/>
                      <a:pt x="80" y="265"/>
                    </a:cubicBezTo>
                    <a:cubicBezTo>
                      <a:pt x="80" y="162"/>
                      <a:pt x="163" y="81"/>
                      <a:pt x="264" y="81"/>
                    </a:cubicBezTo>
                    <a:close/>
                    <a:moveTo>
                      <a:pt x="264" y="1"/>
                    </a:moveTo>
                    <a:cubicBezTo>
                      <a:pt x="119" y="1"/>
                      <a:pt x="1" y="119"/>
                      <a:pt x="1" y="265"/>
                    </a:cubicBezTo>
                    <a:cubicBezTo>
                      <a:pt x="1" y="410"/>
                      <a:pt x="120" y="527"/>
                      <a:pt x="264" y="527"/>
                    </a:cubicBezTo>
                    <a:cubicBezTo>
                      <a:pt x="409" y="527"/>
                      <a:pt x="527" y="409"/>
                      <a:pt x="527" y="265"/>
                    </a:cubicBezTo>
                    <a:cubicBezTo>
                      <a:pt x="527" y="120"/>
                      <a:pt x="409" y="1"/>
                      <a:pt x="2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4"/>
              <p:cNvSpPr/>
              <p:nvPr/>
            </p:nvSpPr>
            <p:spPr>
              <a:xfrm>
                <a:off x="7250692" y="4622502"/>
                <a:ext cx="30114" cy="30114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338" y="80"/>
                    </a:moveTo>
                    <a:cubicBezTo>
                      <a:pt x="480" y="80"/>
                      <a:pt x="595" y="196"/>
                      <a:pt x="595" y="338"/>
                    </a:cubicBezTo>
                    <a:cubicBezTo>
                      <a:pt x="595" y="479"/>
                      <a:pt x="480" y="596"/>
                      <a:pt x="338" y="596"/>
                    </a:cubicBezTo>
                    <a:cubicBezTo>
                      <a:pt x="196" y="596"/>
                      <a:pt x="79" y="479"/>
                      <a:pt x="79" y="338"/>
                    </a:cubicBezTo>
                    <a:cubicBezTo>
                      <a:pt x="79" y="196"/>
                      <a:pt x="196" y="80"/>
                      <a:pt x="338" y="80"/>
                    </a:cubicBezTo>
                    <a:close/>
                    <a:moveTo>
                      <a:pt x="338" y="1"/>
                    </a:moveTo>
                    <a:cubicBezTo>
                      <a:pt x="151" y="1"/>
                      <a:pt x="0" y="152"/>
                      <a:pt x="0" y="338"/>
                    </a:cubicBezTo>
                    <a:cubicBezTo>
                      <a:pt x="0" y="524"/>
                      <a:pt x="151" y="675"/>
                      <a:pt x="338" y="675"/>
                    </a:cubicBezTo>
                    <a:cubicBezTo>
                      <a:pt x="522" y="675"/>
                      <a:pt x="676" y="524"/>
                      <a:pt x="676" y="338"/>
                    </a:cubicBezTo>
                    <a:cubicBezTo>
                      <a:pt x="676" y="152"/>
                      <a:pt x="525" y="1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4"/>
              <p:cNvSpPr/>
              <p:nvPr/>
            </p:nvSpPr>
            <p:spPr>
              <a:xfrm>
                <a:off x="7406522" y="4212969"/>
                <a:ext cx="3608" cy="503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3" extrusionOk="0">
                    <a:moveTo>
                      <a:pt x="1" y="1"/>
                    </a:moveTo>
                    <a:lnTo>
                      <a:pt x="1" y="112"/>
                    </a:lnTo>
                    <a:lnTo>
                      <a:pt x="81" y="112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4"/>
              <p:cNvSpPr/>
              <p:nvPr/>
            </p:nvSpPr>
            <p:spPr>
              <a:xfrm>
                <a:off x="7252341" y="4179781"/>
                <a:ext cx="20180" cy="20091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51" extrusionOk="0">
                    <a:moveTo>
                      <a:pt x="227" y="79"/>
                    </a:moveTo>
                    <a:cubicBezTo>
                      <a:pt x="307" y="79"/>
                      <a:pt x="373" y="143"/>
                      <a:pt x="374" y="226"/>
                    </a:cubicBezTo>
                    <a:cubicBezTo>
                      <a:pt x="374" y="308"/>
                      <a:pt x="307" y="372"/>
                      <a:pt x="227" y="372"/>
                    </a:cubicBezTo>
                    <a:cubicBezTo>
                      <a:pt x="146" y="372"/>
                      <a:pt x="81" y="307"/>
                      <a:pt x="81" y="226"/>
                    </a:cubicBezTo>
                    <a:cubicBezTo>
                      <a:pt x="81" y="145"/>
                      <a:pt x="146" y="79"/>
                      <a:pt x="227" y="79"/>
                    </a:cubicBezTo>
                    <a:close/>
                    <a:moveTo>
                      <a:pt x="227" y="0"/>
                    </a:moveTo>
                    <a:cubicBezTo>
                      <a:pt x="103" y="0"/>
                      <a:pt x="1" y="101"/>
                      <a:pt x="1" y="226"/>
                    </a:cubicBezTo>
                    <a:cubicBezTo>
                      <a:pt x="1" y="350"/>
                      <a:pt x="103" y="451"/>
                      <a:pt x="227" y="451"/>
                    </a:cubicBezTo>
                    <a:cubicBezTo>
                      <a:pt x="350" y="451"/>
                      <a:pt x="452" y="350"/>
                      <a:pt x="452" y="226"/>
                    </a:cubicBezTo>
                    <a:cubicBezTo>
                      <a:pt x="452" y="101"/>
                      <a:pt x="350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4"/>
              <p:cNvSpPr/>
              <p:nvPr/>
            </p:nvSpPr>
            <p:spPr>
              <a:xfrm>
                <a:off x="6733263" y="4053664"/>
                <a:ext cx="16839" cy="16839"/>
              </a:xfrm>
              <a:custGeom>
                <a:avLst/>
                <a:gdLst/>
                <a:ahLst/>
                <a:cxnLst/>
                <a:rect l="l" t="t" r="r" b="b"/>
                <a:pathLst>
                  <a:path w="378" h="378" extrusionOk="0">
                    <a:moveTo>
                      <a:pt x="189" y="80"/>
                    </a:moveTo>
                    <a:cubicBezTo>
                      <a:pt x="249" y="80"/>
                      <a:pt x="299" y="128"/>
                      <a:pt x="299" y="190"/>
                    </a:cubicBezTo>
                    <a:cubicBezTo>
                      <a:pt x="299" y="250"/>
                      <a:pt x="249" y="299"/>
                      <a:pt x="189" y="299"/>
                    </a:cubicBezTo>
                    <a:cubicBezTo>
                      <a:pt x="129" y="299"/>
                      <a:pt x="80" y="250"/>
                      <a:pt x="80" y="190"/>
                    </a:cubicBezTo>
                    <a:cubicBezTo>
                      <a:pt x="80" y="130"/>
                      <a:pt x="129" y="80"/>
                      <a:pt x="189" y="80"/>
                    </a:cubicBezTo>
                    <a:close/>
                    <a:moveTo>
                      <a:pt x="189" y="0"/>
                    </a:moveTo>
                    <a:cubicBezTo>
                      <a:pt x="85" y="0"/>
                      <a:pt x="0" y="85"/>
                      <a:pt x="0" y="189"/>
                    </a:cubicBezTo>
                    <a:cubicBezTo>
                      <a:pt x="0" y="293"/>
                      <a:pt x="85" y="377"/>
                      <a:pt x="189" y="377"/>
                    </a:cubicBezTo>
                    <a:cubicBezTo>
                      <a:pt x="293" y="377"/>
                      <a:pt x="377" y="293"/>
                      <a:pt x="378" y="189"/>
                    </a:cubicBezTo>
                    <a:cubicBezTo>
                      <a:pt x="378" y="85"/>
                      <a:pt x="293" y="0"/>
                      <a:pt x="1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4"/>
              <p:cNvSpPr/>
              <p:nvPr/>
            </p:nvSpPr>
            <p:spPr>
              <a:xfrm>
                <a:off x="6492791" y="4153185"/>
                <a:ext cx="20180" cy="2013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52" extrusionOk="0">
                    <a:moveTo>
                      <a:pt x="226" y="80"/>
                    </a:moveTo>
                    <a:cubicBezTo>
                      <a:pt x="307" y="80"/>
                      <a:pt x="374" y="145"/>
                      <a:pt x="374" y="227"/>
                    </a:cubicBezTo>
                    <a:cubicBezTo>
                      <a:pt x="374" y="310"/>
                      <a:pt x="307" y="374"/>
                      <a:pt x="226" y="374"/>
                    </a:cubicBezTo>
                    <a:cubicBezTo>
                      <a:pt x="145" y="374"/>
                      <a:pt x="79" y="308"/>
                      <a:pt x="79" y="227"/>
                    </a:cubicBezTo>
                    <a:cubicBezTo>
                      <a:pt x="79" y="146"/>
                      <a:pt x="146" y="80"/>
                      <a:pt x="226" y="80"/>
                    </a:cubicBezTo>
                    <a:close/>
                    <a:moveTo>
                      <a:pt x="226" y="0"/>
                    </a:moveTo>
                    <a:cubicBezTo>
                      <a:pt x="103" y="0"/>
                      <a:pt x="1" y="102"/>
                      <a:pt x="1" y="226"/>
                    </a:cubicBezTo>
                    <a:cubicBezTo>
                      <a:pt x="1" y="349"/>
                      <a:pt x="103" y="451"/>
                      <a:pt x="226" y="451"/>
                    </a:cubicBezTo>
                    <a:cubicBezTo>
                      <a:pt x="350" y="451"/>
                      <a:pt x="452" y="351"/>
                      <a:pt x="452" y="226"/>
                    </a:cubicBezTo>
                    <a:cubicBezTo>
                      <a:pt x="452" y="102"/>
                      <a:pt x="350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4"/>
              <p:cNvSpPr/>
              <p:nvPr/>
            </p:nvSpPr>
            <p:spPr>
              <a:xfrm>
                <a:off x="6386633" y="4411922"/>
                <a:ext cx="20225" cy="20091"/>
              </a:xfrm>
              <a:custGeom>
                <a:avLst/>
                <a:gdLst/>
                <a:ahLst/>
                <a:cxnLst/>
                <a:rect l="l" t="t" r="r" b="b"/>
                <a:pathLst>
                  <a:path w="454" h="451" extrusionOk="0">
                    <a:moveTo>
                      <a:pt x="226" y="80"/>
                    </a:moveTo>
                    <a:cubicBezTo>
                      <a:pt x="308" y="80"/>
                      <a:pt x="373" y="144"/>
                      <a:pt x="373" y="227"/>
                    </a:cubicBezTo>
                    <a:cubicBezTo>
                      <a:pt x="373" y="308"/>
                      <a:pt x="308" y="373"/>
                      <a:pt x="226" y="373"/>
                    </a:cubicBezTo>
                    <a:cubicBezTo>
                      <a:pt x="144" y="373"/>
                      <a:pt x="79" y="308"/>
                      <a:pt x="79" y="227"/>
                    </a:cubicBezTo>
                    <a:cubicBezTo>
                      <a:pt x="79" y="146"/>
                      <a:pt x="146" y="80"/>
                      <a:pt x="226" y="80"/>
                    </a:cubicBezTo>
                    <a:close/>
                    <a:moveTo>
                      <a:pt x="226" y="0"/>
                    </a:moveTo>
                    <a:cubicBezTo>
                      <a:pt x="102" y="0"/>
                      <a:pt x="1" y="102"/>
                      <a:pt x="1" y="226"/>
                    </a:cubicBezTo>
                    <a:cubicBezTo>
                      <a:pt x="1" y="350"/>
                      <a:pt x="102" y="451"/>
                      <a:pt x="226" y="451"/>
                    </a:cubicBezTo>
                    <a:cubicBezTo>
                      <a:pt x="351" y="451"/>
                      <a:pt x="453" y="351"/>
                      <a:pt x="451" y="226"/>
                    </a:cubicBezTo>
                    <a:cubicBezTo>
                      <a:pt x="451" y="102"/>
                      <a:pt x="350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4"/>
              <p:cNvSpPr/>
              <p:nvPr/>
            </p:nvSpPr>
            <p:spPr>
              <a:xfrm>
                <a:off x="7602268" y="4456648"/>
                <a:ext cx="18532" cy="1853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80"/>
                    </a:moveTo>
                    <a:cubicBezTo>
                      <a:pt x="279" y="80"/>
                      <a:pt x="336" y="137"/>
                      <a:pt x="336" y="208"/>
                    </a:cubicBezTo>
                    <a:cubicBezTo>
                      <a:pt x="336" y="278"/>
                      <a:pt x="279" y="335"/>
                      <a:pt x="208" y="335"/>
                    </a:cubicBezTo>
                    <a:cubicBezTo>
                      <a:pt x="138" y="335"/>
                      <a:pt x="81" y="278"/>
                      <a:pt x="81" y="208"/>
                    </a:cubicBezTo>
                    <a:cubicBezTo>
                      <a:pt x="81" y="137"/>
                      <a:pt x="138" y="80"/>
                      <a:pt x="208" y="80"/>
                    </a:cubicBezTo>
                    <a:close/>
                    <a:moveTo>
                      <a:pt x="208" y="0"/>
                    </a:moveTo>
                    <a:cubicBezTo>
                      <a:pt x="93" y="0"/>
                      <a:pt x="0" y="93"/>
                      <a:pt x="0" y="208"/>
                    </a:cubicBezTo>
                    <a:cubicBezTo>
                      <a:pt x="0" y="322"/>
                      <a:pt x="93" y="415"/>
                      <a:pt x="208" y="415"/>
                    </a:cubicBezTo>
                    <a:cubicBezTo>
                      <a:pt x="321" y="415"/>
                      <a:pt x="415" y="322"/>
                      <a:pt x="415" y="208"/>
                    </a:cubicBezTo>
                    <a:cubicBezTo>
                      <a:pt x="415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4"/>
              <p:cNvSpPr/>
              <p:nvPr/>
            </p:nvSpPr>
            <p:spPr>
              <a:xfrm>
                <a:off x="6790909" y="4772897"/>
                <a:ext cx="26729" cy="26729"/>
              </a:xfrm>
              <a:custGeom>
                <a:avLst/>
                <a:gdLst/>
                <a:ahLst/>
                <a:cxnLst/>
                <a:rect l="l" t="t" r="r" b="b"/>
                <a:pathLst>
                  <a:path w="600" h="600" extrusionOk="0">
                    <a:moveTo>
                      <a:pt x="299" y="78"/>
                    </a:moveTo>
                    <a:cubicBezTo>
                      <a:pt x="422" y="78"/>
                      <a:pt x="521" y="177"/>
                      <a:pt x="521" y="300"/>
                    </a:cubicBezTo>
                    <a:cubicBezTo>
                      <a:pt x="521" y="422"/>
                      <a:pt x="422" y="521"/>
                      <a:pt x="299" y="521"/>
                    </a:cubicBezTo>
                    <a:cubicBezTo>
                      <a:pt x="177" y="521"/>
                      <a:pt x="78" y="422"/>
                      <a:pt x="78" y="300"/>
                    </a:cubicBezTo>
                    <a:cubicBezTo>
                      <a:pt x="78" y="177"/>
                      <a:pt x="177" y="78"/>
                      <a:pt x="299" y="78"/>
                    </a:cubicBezTo>
                    <a:close/>
                    <a:moveTo>
                      <a:pt x="299" y="0"/>
                    </a:moveTo>
                    <a:cubicBezTo>
                      <a:pt x="135" y="0"/>
                      <a:pt x="0" y="135"/>
                      <a:pt x="0" y="300"/>
                    </a:cubicBezTo>
                    <a:cubicBezTo>
                      <a:pt x="0" y="466"/>
                      <a:pt x="135" y="600"/>
                      <a:pt x="299" y="600"/>
                    </a:cubicBezTo>
                    <a:cubicBezTo>
                      <a:pt x="465" y="600"/>
                      <a:pt x="600" y="466"/>
                      <a:pt x="600" y="300"/>
                    </a:cubicBezTo>
                    <a:cubicBezTo>
                      <a:pt x="600" y="135"/>
                      <a:pt x="465" y="0"/>
                      <a:pt x="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878" name="Google Shape;878;p7"/>
          <p:cNvGrpSpPr/>
          <p:nvPr/>
        </p:nvGrpSpPr>
        <p:grpSpPr>
          <a:xfrm flipH="1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879" name="Google Shape;879;p7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7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7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7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7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7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7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7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7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7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7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7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7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7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7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7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7" name="Google Shape;897;p7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898" name="Google Shape;898;p7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7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7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7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7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7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7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7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7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7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7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" name="Google Shape;909;p7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7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7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7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7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8" name="Google Shape;918;p7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919" name="Google Shape;919;p7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7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7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7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" name="Google Shape;923;p7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924" name="Google Shape;924;p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925" name="Google Shape;925;p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36" name="Google Shape;936;p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7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" name="Google Shape;943;p7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4" name="Google Shape;954;p7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955" name="Google Shape;955;p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956" name="Google Shape;956;p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" name="Google Shape;957;p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" name="Google Shape;958;p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" name="Google Shape;959;p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" name="Google Shape;960;p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" name="Google Shape;961;p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" name="Google Shape;962;p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" name="Google Shape;963;p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" name="Google Shape;964;p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5" name="Google Shape;965;p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6" name="Google Shape;966;p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67" name="Google Shape;967;p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7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" name="Google Shape;974;p7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975" name="Google Shape;975;p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976" name="Google Shape;976;p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" name="Google Shape;977;p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" name="Google Shape;978;p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" name="Google Shape;979;p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0" name="Google Shape;980;p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2" name="Google Shape;982;p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" name="Google Shape;983;p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87" name="Google Shape;987;p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7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4" name="Google Shape;994;p7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7" name="Google Shape;997;p7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998" name="Google Shape;998;p7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999" name="Google Shape;999;p7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7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7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7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7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7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7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7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7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7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7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10" name="Google Shape;1010;p7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7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7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7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7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7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6" name="Google Shape;1016;p7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8"/>
          <p:cNvSpPr txBox="1">
            <a:spLocks noGrp="1"/>
          </p:cNvSpPr>
          <p:nvPr>
            <p:ph type="title"/>
          </p:nvPr>
        </p:nvSpPr>
        <p:spPr>
          <a:xfrm>
            <a:off x="1768550" y="1014800"/>
            <a:ext cx="5607000" cy="15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021" name="Google Shape;1021;p8"/>
          <p:cNvGrpSpPr/>
          <p:nvPr/>
        </p:nvGrpSpPr>
        <p:grpSpPr>
          <a:xfrm>
            <a:off x="23624" y="14317"/>
            <a:ext cx="9079955" cy="5167106"/>
            <a:chOff x="23624" y="14317"/>
            <a:chExt cx="9079955" cy="5167106"/>
          </a:xfrm>
        </p:grpSpPr>
        <p:sp>
          <p:nvSpPr>
            <p:cNvPr id="1022" name="Google Shape;1022;p8"/>
            <p:cNvSpPr/>
            <p:nvPr/>
          </p:nvSpPr>
          <p:spPr>
            <a:xfrm rot="5400000">
              <a:off x="3585475" y="4830468"/>
              <a:ext cx="30323" cy="2616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 rot="5400000">
              <a:off x="3530940" y="5171149"/>
              <a:ext cx="105" cy="20443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 rot="5400000">
              <a:off x="3042066" y="491534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 rot="5400000">
              <a:off x="3873752" y="4703387"/>
              <a:ext cx="57171" cy="49336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 rot="5400000">
              <a:off x="3775763" y="5079214"/>
              <a:ext cx="47169" cy="4070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 rot="5400000">
              <a:off x="3920082" y="4999900"/>
              <a:ext cx="16846" cy="1444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 rot="5400000">
              <a:off x="6021137" y="473604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8087515" y="47343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8748304" y="49380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7674137" y="4941728"/>
              <a:ext cx="57135" cy="57135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13225" y="2420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96399" y="78969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7975490" y="4740352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8239915" y="48867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 rot="5400000">
              <a:off x="5825376" y="356001"/>
              <a:ext cx="57540" cy="57540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 rot="5400000">
              <a:off x="8605892" y="2258951"/>
              <a:ext cx="47473" cy="47473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0" name="Google Shape;1050;p8"/>
            <p:cNvGrpSpPr/>
            <p:nvPr/>
          </p:nvGrpSpPr>
          <p:grpSpPr>
            <a:xfrm rot="-5400000">
              <a:off x="3044845" y="-1108229"/>
              <a:ext cx="372779" cy="2617871"/>
              <a:chOff x="7192512" y="1247250"/>
              <a:chExt cx="225612" cy="1584380"/>
            </a:xfrm>
          </p:grpSpPr>
          <p:sp>
            <p:nvSpPr>
              <p:cNvPr id="1051" name="Google Shape;1051;p8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8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8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8"/>
              <p:cNvSpPr/>
              <p:nvPr/>
            </p:nvSpPr>
            <p:spPr>
              <a:xfrm>
                <a:off x="7192512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8"/>
              <p:cNvSpPr/>
              <p:nvPr/>
            </p:nvSpPr>
            <p:spPr>
              <a:xfrm>
                <a:off x="7235251" y="2628442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8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8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8"/>
              <p:cNvSpPr/>
              <p:nvPr/>
            </p:nvSpPr>
            <p:spPr>
              <a:xfrm>
                <a:off x="7350898" y="1672305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8"/>
              <p:cNvSpPr/>
              <p:nvPr/>
            </p:nvSpPr>
            <p:spPr>
              <a:xfrm>
                <a:off x="7355727" y="1419808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8"/>
              <p:cNvSpPr/>
              <p:nvPr/>
            </p:nvSpPr>
            <p:spPr>
              <a:xfrm>
                <a:off x="7320450" y="130810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8"/>
              <p:cNvSpPr/>
              <p:nvPr/>
            </p:nvSpPr>
            <p:spPr>
              <a:xfrm>
                <a:off x="7228070" y="1247250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2" name="Google Shape;1062;p8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063" name="Google Shape;1063;p8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8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8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8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8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8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8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8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8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8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8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7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4" name="Google Shape;1074;p8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 rot="5400000">
              <a:off x="2568429" y="4748061"/>
              <a:ext cx="36030" cy="3109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9"/>
          <p:cNvSpPr txBox="1">
            <a:spLocks noGrp="1"/>
          </p:cNvSpPr>
          <p:nvPr>
            <p:ph type="title"/>
          </p:nvPr>
        </p:nvSpPr>
        <p:spPr>
          <a:xfrm>
            <a:off x="1819425" y="1322075"/>
            <a:ext cx="55053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86" name="Google Shape;1086;p9"/>
          <p:cNvSpPr txBox="1">
            <a:spLocks noGrp="1"/>
          </p:cNvSpPr>
          <p:nvPr>
            <p:ph type="subTitle" idx="1"/>
          </p:nvPr>
        </p:nvSpPr>
        <p:spPr>
          <a:xfrm>
            <a:off x="1819425" y="2483500"/>
            <a:ext cx="5505300" cy="67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87" name="Google Shape;1087;p9"/>
          <p:cNvGrpSpPr/>
          <p:nvPr/>
        </p:nvGrpSpPr>
        <p:grpSpPr>
          <a:xfrm rot="10800000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1088" name="Google Shape;1088;p9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9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9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9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9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9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9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9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9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9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9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9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9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9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9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9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9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9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6" name="Google Shape;1106;p9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107" name="Google Shape;1107;p9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9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9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9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9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9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9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9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9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9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9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8" name="Google Shape;1118;p9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9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9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9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9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9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9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9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9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7" name="Google Shape;1127;p9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1128" name="Google Shape;1128;p9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9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9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9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2" name="Google Shape;1132;p9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1133" name="Google Shape;1133;p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134" name="Google Shape;1134;p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5" name="Google Shape;1145;p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2" name="Google Shape;1152;p9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9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9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9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9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9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9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9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9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9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9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3" name="Google Shape;1163;p9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1164" name="Google Shape;1164;p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165" name="Google Shape;1165;p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76" name="Google Shape;1176;p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3" name="Google Shape;1183;p9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1184" name="Google Shape;1184;p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185" name="Google Shape;1185;p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6" name="Google Shape;1196;p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9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03" name="Google Shape;1203;p9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9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9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6" name="Google Shape;1206;p9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1207" name="Google Shape;1207;p9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208" name="Google Shape;1208;p9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9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9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9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" name="Google Shape;1212;p9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" name="Google Shape;1213;p9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9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" name="Google Shape;1215;p9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1216;p9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" name="Google Shape;1217;p9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" name="Google Shape;1218;p9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19" name="Google Shape;1219;p9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9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9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9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9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9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5" name="Google Shape;1225;p9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9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9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" name="Google Shape;1228;p9"/>
          <p:cNvSpPr/>
          <p:nvPr/>
        </p:nvSpPr>
        <p:spPr>
          <a:xfrm rot="5400000">
            <a:off x="5698603" y="4890290"/>
            <a:ext cx="43800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9"/>
          <p:cNvSpPr/>
          <p:nvPr/>
        </p:nvSpPr>
        <p:spPr>
          <a:xfrm rot="5400000">
            <a:off x="8428464" y="4494556"/>
            <a:ext cx="50643" cy="4370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9"/>
          <p:cNvSpPr/>
          <p:nvPr/>
        </p:nvSpPr>
        <p:spPr>
          <a:xfrm rot="5400000">
            <a:off x="8677674" y="4863396"/>
            <a:ext cx="43800" cy="3779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" name="Google Shape;1231;p9"/>
          <p:cNvSpPr/>
          <p:nvPr/>
        </p:nvSpPr>
        <p:spPr>
          <a:xfrm rot="5400000">
            <a:off x="8796250" y="3794789"/>
            <a:ext cx="47064" cy="40704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9"/>
          <p:cNvSpPr/>
          <p:nvPr/>
        </p:nvSpPr>
        <p:spPr>
          <a:xfrm>
            <a:off x="8748304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p9"/>
          <p:cNvSpPr/>
          <p:nvPr/>
        </p:nvSpPr>
        <p:spPr>
          <a:xfrm>
            <a:off x="7783297" y="288132"/>
            <a:ext cx="41264" cy="41264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9"/>
          <p:cNvSpPr/>
          <p:nvPr/>
        </p:nvSpPr>
        <p:spPr>
          <a:xfrm>
            <a:off x="6776375" y="383911"/>
            <a:ext cx="44339" cy="44438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9"/>
          <p:cNvSpPr/>
          <p:nvPr/>
        </p:nvSpPr>
        <p:spPr>
          <a:xfrm>
            <a:off x="874830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9"/>
          <p:cNvSpPr/>
          <p:nvPr/>
        </p:nvSpPr>
        <p:spPr>
          <a:xfrm>
            <a:off x="713225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9"/>
          <p:cNvSpPr/>
          <p:nvPr/>
        </p:nvSpPr>
        <p:spPr>
          <a:xfrm>
            <a:off x="554465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9"/>
          <p:cNvSpPr/>
          <p:nvPr/>
        </p:nvSpPr>
        <p:spPr>
          <a:xfrm>
            <a:off x="462677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9"/>
          <p:cNvSpPr/>
          <p:nvPr/>
        </p:nvSpPr>
        <p:spPr>
          <a:xfrm>
            <a:off x="27032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9"/>
          <p:cNvSpPr/>
          <p:nvPr/>
        </p:nvSpPr>
        <p:spPr>
          <a:xfrm>
            <a:off x="462677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9"/>
          <p:cNvSpPr/>
          <p:nvPr/>
        </p:nvSpPr>
        <p:spPr>
          <a:xfrm rot="5400000">
            <a:off x="718441" y="1500739"/>
            <a:ext cx="106" cy="238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9"/>
          <p:cNvSpPr/>
          <p:nvPr/>
        </p:nvSpPr>
        <p:spPr>
          <a:xfrm rot="5400000">
            <a:off x="338537" y="1569138"/>
            <a:ext cx="44082" cy="4397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1243;p9"/>
          <p:cNvSpPr/>
          <p:nvPr/>
        </p:nvSpPr>
        <p:spPr>
          <a:xfrm rot="5400000">
            <a:off x="8640171" y="17037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9"/>
          <p:cNvSpPr/>
          <p:nvPr/>
        </p:nvSpPr>
        <p:spPr>
          <a:xfrm rot="5400000">
            <a:off x="8917602" y="29389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9"/>
          <p:cNvSpPr/>
          <p:nvPr/>
        </p:nvSpPr>
        <p:spPr>
          <a:xfrm rot="5400000">
            <a:off x="9056159" y="186320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9"/>
          <p:cNvSpPr/>
          <p:nvPr/>
        </p:nvSpPr>
        <p:spPr>
          <a:xfrm>
            <a:off x="128666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9"/>
          <p:cNvSpPr/>
          <p:nvPr/>
        </p:nvSpPr>
        <p:spPr>
          <a:xfrm>
            <a:off x="143906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9"/>
          <p:cNvSpPr/>
          <p:nvPr/>
        </p:nvSpPr>
        <p:spPr>
          <a:xfrm rot="-5400000">
            <a:off x="4463353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9"/>
          <p:cNvSpPr/>
          <p:nvPr/>
        </p:nvSpPr>
        <p:spPr>
          <a:xfrm rot="-5400000">
            <a:off x="4531685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9"/>
          <p:cNvSpPr/>
          <p:nvPr/>
        </p:nvSpPr>
        <p:spPr>
          <a:xfrm rot="-5400000">
            <a:off x="4484867" y="125356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9"/>
          <p:cNvSpPr/>
          <p:nvPr/>
        </p:nvSpPr>
        <p:spPr>
          <a:xfrm rot="-5400000">
            <a:off x="4118051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9"/>
          <p:cNvSpPr/>
          <p:nvPr/>
        </p:nvSpPr>
        <p:spPr>
          <a:xfrm rot="-5400000">
            <a:off x="4204442" y="275705"/>
            <a:ext cx="40774" cy="4077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9"/>
          <p:cNvSpPr/>
          <p:nvPr/>
        </p:nvSpPr>
        <p:spPr>
          <a:xfrm rot="-5400000">
            <a:off x="4293124" y="14316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9"/>
          <p:cNvSpPr/>
          <p:nvPr/>
        </p:nvSpPr>
        <p:spPr>
          <a:xfrm rot="-5400000">
            <a:off x="4197196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9"/>
          <p:cNvSpPr/>
          <p:nvPr/>
        </p:nvSpPr>
        <p:spPr>
          <a:xfrm rot="-5400000">
            <a:off x="2624618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9"/>
          <p:cNvSpPr/>
          <p:nvPr/>
        </p:nvSpPr>
        <p:spPr>
          <a:xfrm rot="-5400000">
            <a:off x="2207417" y="74163"/>
            <a:ext cx="43252" cy="43252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9"/>
          <p:cNvSpPr/>
          <p:nvPr/>
        </p:nvSpPr>
        <p:spPr>
          <a:xfrm rot="-5400000">
            <a:off x="2022845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9"/>
          <p:cNvSpPr/>
          <p:nvPr/>
        </p:nvSpPr>
        <p:spPr>
          <a:xfrm rot="-5400000">
            <a:off x="1922337" y="294740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9"/>
          <p:cNvSpPr/>
          <p:nvPr/>
        </p:nvSpPr>
        <p:spPr>
          <a:xfrm rot="5400000">
            <a:off x="78815" y="4810264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9"/>
          <p:cNvSpPr/>
          <p:nvPr/>
        </p:nvSpPr>
        <p:spPr>
          <a:xfrm rot="5400000">
            <a:off x="32034" y="5053556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9"/>
          <p:cNvSpPr/>
          <p:nvPr/>
        </p:nvSpPr>
        <p:spPr>
          <a:xfrm rot="5400000">
            <a:off x="47691" y="4986969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9"/>
          <p:cNvSpPr/>
          <p:nvPr/>
        </p:nvSpPr>
        <p:spPr>
          <a:xfrm rot="5400000">
            <a:off x="428849" y="4603954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9"/>
          <p:cNvSpPr/>
          <p:nvPr/>
        </p:nvSpPr>
        <p:spPr>
          <a:xfrm rot="5400000">
            <a:off x="928179" y="4827009"/>
            <a:ext cx="40774" cy="4077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9"/>
          <p:cNvSpPr/>
          <p:nvPr/>
        </p:nvSpPr>
        <p:spPr>
          <a:xfrm rot="5400000">
            <a:off x="237031" y="5095531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9"/>
          <p:cNvSpPr/>
          <p:nvPr/>
        </p:nvSpPr>
        <p:spPr>
          <a:xfrm rot="5400000">
            <a:off x="354584" y="5040453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9"/>
          <p:cNvSpPr/>
          <p:nvPr/>
        </p:nvSpPr>
        <p:spPr>
          <a:xfrm rot="5400000">
            <a:off x="1293458" y="4941894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1267;p9"/>
          <p:cNvSpPr/>
          <p:nvPr/>
        </p:nvSpPr>
        <p:spPr>
          <a:xfrm rot="5400000">
            <a:off x="255726" y="5026073"/>
            <a:ext cx="43252" cy="43252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9"/>
          <p:cNvSpPr/>
          <p:nvPr/>
        </p:nvSpPr>
        <p:spPr>
          <a:xfrm rot="5400000">
            <a:off x="1595312" y="4967784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9"/>
          <p:cNvSpPr/>
          <p:nvPr/>
        </p:nvSpPr>
        <p:spPr>
          <a:xfrm rot="5400000">
            <a:off x="1922092" y="4815108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9"/>
          <p:cNvSpPr/>
          <p:nvPr/>
        </p:nvSpPr>
        <p:spPr>
          <a:xfrm>
            <a:off x="5393554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9"/>
          <p:cNvSpPr/>
          <p:nvPr/>
        </p:nvSpPr>
        <p:spPr>
          <a:xfrm>
            <a:off x="6879451" y="47413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9"/>
          <p:cNvSpPr/>
          <p:nvPr/>
        </p:nvSpPr>
        <p:spPr>
          <a:xfrm rot="5400000">
            <a:off x="149620" y="3862489"/>
            <a:ext cx="24944" cy="21525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9"/>
          <p:cNvSpPr/>
          <p:nvPr/>
        </p:nvSpPr>
        <p:spPr>
          <a:xfrm rot="5400000">
            <a:off x="104760" y="4142733"/>
            <a:ext cx="87" cy="16816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9"/>
          <p:cNvSpPr/>
          <p:nvPr/>
        </p:nvSpPr>
        <p:spPr>
          <a:xfrm rot="5400000">
            <a:off x="117881" y="4770184"/>
            <a:ext cx="36030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9"/>
          <p:cNvSpPr/>
          <p:nvPr/>
        </p:nvSpPr>
        <p:spPr>
          <a:xfrm rot="5400000">
            <a:off x="498396" y="3624158"/>
            <a:ext cx="19487" cy="16891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9"/>
          <p:cNvSpPr/>
          <p:nvPr/>
        </p:nvSpPr>
        <p:spPr>
          <a:xfrm rot="5400000">
            <a:off x="386753" y="3883316"/>
            <a:ext cx="47029" cy="40584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" name="Google Shape;1277;p9"/>
          <p:cNvSpPr/>
          <p:nvPr/>
        </p:nvSpPr>
        <p:spPr>
          <a:xfrm rot="5400000">
            <a:off x="306148" y="4192471"/>
            <a:ext cx="38801" cy="3348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9"/>
          <p:cNvSpPr/>
          <p:nvPr/>
        </p:nvSpPr>
        <p:spPr>
          <a:xfrm rot="5400000">
            <a:off x="424863" y="4127227"/>
            <a:ext cx="13858" cy="11884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9"/>
          <p:cNvSpPr/>
          <p:nvPr/>
        </p:nvSpPr>
        <p:spPr>
          <a:xfrm rot="5400000">
            <a:off x="2568429" y="4748061"/>
            <a:ext cx="36030" cy="3109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" name="Google Shape;1280;p9"/>
          <p:cNvSpPr/>
          <p:nvPr/>
        </p:nvSpPr>
        <p:spPr>
          <a:xfrm>
            <a:off x="-65336" y="1127254"/>
            <a:ext cx="161" cy="362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1" name="Google Shape;1281;p9"/>
          <p:cNvGrpSpPr/>
          <p:nvPr/>
        </p:nvGrpSpPr>
        <p:grpSpPr>
          <a:xfrm>
            <a:off x="8857011" y="2414198"/>
            <a:ext cx="250527" cy="250527"/>
            <a:chOff x="-6226029" y="56300"/>
            <a:chExt cx="873830" cy="873830"/>
          </a:xfrm>
        </p:grpSpPr>
        <p:sp>
          <p:nvSpPr>
            <p:cNvPr id="1282" name="Google Shape;1282;p9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9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" name="Google Shape;1284;p9"/>
          <p:cNvGrpSpPr/>
          <p:nvPr/>
        </p:nvGrpSpPr>
        <p:grpSpPr>
          <a:xfrm>
            <a:off x="8046336" y="3778348"/>
            <a:ext cx="250527" cy="250527"/>
            <a:chOff x="-6226029" y="56300"/>
            <a:chExt cx="873830" cy="873830"/>
          </a:xfrm>
        </p:grpSpPr>
        <p:sp>
          <p:nvSpPr>
            <p:cNvPr id="1285" name="Google Shape;1285;p9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9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" name="Google Shape;1287;p9"/>
          <p:cNvGrpSpPr/>
          <p:nvPr/>
        </p:nvGrpSpPr>
        <p:grpSpPr>
          <a:xfrm>
            <a:off x="-334428" y="1910615"/>
            <a:ext cx="538351" cy="538585"/>
            <a:chOff x="-5556900" y="4319200"/>
            <a:chExt cx="1376154" cy="1376750"/>
          </a:xfrm>
        </p:grpSpPr>
        <p:sp>
          <p:nvSpPr>
            <p:cNvPr id="1288" name="Google Shape;1288;p9"/>
            <p:cNvSpPr/>
            <p:nvPr/>
          </p:nvSpPr>
          <p:spPr>
            <a:xfrm>
              <a:off x="-5556900" y="4319200"/>
              <a:ext cx="1371600" cy="1371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9"/>
            <p:cNvSpPr/>
            <p:nvPr/>
          </p:nvSpPr>
          <p:spPr>
            <a:xfrm>
              <a:off x="-4707754" y="4766789"/>
              <a:ext cx="498294" cy="342144"/>
            </a:xfrm>
            <a:custGeom>
              <a:avLst/>
              <a:gdLst/>
              <a:ahLst/>
              <a:cxnLst/>
              <a:rect l="l" t="t" r="r" b="b"/>
              <a:pathLst>
                <a:path w="3089" h="2121" extrusionOk="0">
                  <a:moveTo>
                    <a:pt x="538" y="0"/>
                  </a:moveTo>
                  <a:lnTo>
                    <a:pt x="538" y="0"/>
                  </a:lnTo>
                  <a:cubicBezTo>
                    <a:pt x="500" y="7"/>
                    <a:pt x="462" y="13"/>
                    <a:pt x="424" y="24"/>
                  </a:cubicBezTo>
                  <a:cubicBezTo>
                    <a:pt x="281" y="69"/>
                    <a:pt x="133" y="148"/>
                    <a:pt x="69" y="285"/>
                  </a:cubicBezTo>
                  <a:cubicBezTo>
                    <a:pt x="1" y="425"/>
                    <a:pt x="36" y="601"/>
                    <a:pt x="132" y="722"/>
                  </a:cubicBezTo>
                  <a:cubicBezTo>
                    <a:pt x="229" y="843"/>
                    <a:pt x="377" y="916"/>
                    <a:pt x="528" y="945"/>
                  </a:cubicBezTo>
                  <a:cubicBezTo>
                    <a:pt x="595" y="957"/>
                    <a:pt x="663" y="962"/>
                    <a:pt x="732" y="962"/>
                  </a:cubicBezTo>
                  <a:cubicBezTo>
                    <a:pt x="818" y="962"/>
                    <a:pt x="905" y="954"/>
                    <a:pt x="991" y="944"/>
                  </a:cubicBezTo>
                  <a:cubicBezTo>
                    <a:pt x="1105" y="930"/>
                    <a:pt x="1220" y="910"/>
                    <a:pt x="1335" y="910"/>
                  </a:cubicBezTo>
                  <a:cubicBezTo>
                    <a:pt x="1348" y="910"/>
                    <a:pt x="1360" y="910"/>
                    <a:pt x="1373" y="910"/>
                  </a:cubicBezTo>
                  <a:cubicBezTo>
                    <a:pt x="1501" y="916"/>
                    <a:pt x="1632" y="951"/>
                    <a:pt x="1727" y="1038"/>
                  </a:cubicBezTo>
                  <a:cubicBezTo>
                    <a:pt x="1829" y="1129"/>
                    <a:pt x="1877" y="1267"/>
                    <a:pt x="1908" y="1400"/>
                  </a:cubicBezTo>
                  <a:cubicBezTo>
                    <a:pt x="1940" y="1535"/>
                    <a:pt x="1961" y="1674"/>
                    <a:pt x="2023" y="1795"/>
                  </a:cubicBezTo>
                  <a:cubicBezTo>
                    <a:pt x="2108" y="1960"/>
                    <a:pt x="2270" y="2082"/>
                    <a:pt x="2453" y="2112"/>
                  </a:cubicBezTo>
                  <a:cubicBezTo>
                    <a:pt x="2483" y="2118"/>
                    <a:pt x="2514" y="2120"/>
                    <a:pt x="2545" y="2120"/>
                  </a:cubicBezTo>
                  <a:cubicBezTo>
                    <a:pt x="2699" y="2120"/>
                    <a:pt x="2852" y="2057"/>
                    <a:pt x="2957" y="1945"/>
                  </a:cubicBezTo>
                  <a:cubicBezTo>
                    <a:pt x="3028" y="1868"/>
                    <a:pt x="3071" y="1773"/>
                    <a:pt x="3088" y="1671"/>
                  </a:cubicBezTo>
                  <a:lnTo>
                    <a:pt x="3088" y="1671"/>
                  </a:lnTo>
                  <a:lnTo>
                    <a:pt x="2784" y="1758"/>
                  </a:lnTo>
                  <a:cubicBezTo>
                    <a:pt x="2701" y="1781"/>
                    <a:pt x="2616" y="1804"/>
                    <a:pt x="2531" y="1804"/>
                  </a:cubicBezTo>
                  <a:cubicBezTo>
                    <a:pt x="2511" y="1804"/>
                    <a:pt x="2491" y="1803"/>
                    <a:pt x="2470" y="1800"/>
                  </a:cubicBezTo>
                  <a:cubicBezTo>
                    <a:pt x="2152" y="1749"/>
                    <a:pt x="2025" y="1335"/>
                    <a:pt x="1962" y="1053"/>
                  </a:cubicBezTo>
                  <a:cubicBezTo>
                    <a:pt x="1936" y="940"/>
                    <a:pt x="1893" y="831"/>
                    <a:pt x="1824" y="737"/>
                  </a:cubicBezTo>
                  <a:cubicBezTo>
                    <a:pt x="1699" y="567"/>
                    <a:pt x="1562" y="512"/>
                    <a:pt x="1422" y="512"/>
                  </a:cubicBezTo>
                  <a:cubicBezTo>
                    <a:pt x="1265" y="512"/>
                    <a:pt x="1104" y="580"/>
                    <a:pt x="950" y="631"/>
                  </a:cubicBezTo>
                  <a:cubicBezTo>
                    <a:pt x="865" y="659"/>
                    <a:pt x="770" y="678"/>
                    <a:pt x="678" y="678"/>
                  </a:cubicBezTo>
                  <a:cubicBezTo>
                    <a:pt x="535" y="678"/>
                    <a:pt x="401" y="631"/>
                    <a:pt x="333" y="496"/>
                  </a:cubicBezTo>
                  <a:cubicBezTo>
                    <a:pt x="267" y="362"/>
                    <a:pt x="307" y="200"/>
                    <a:pt x="412" y="92"/>
                  </a:cubicBezTo>
                  <a:cubicBezTo>
                    <a:pt x="449" y="54"/>
                    <a:pt x="492" y="23"/>
                    <a:pt x="538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9"/>
            <p:cNvSpPr/>
            <p:nvPr/>
          </p:nvSpPr>
          <p:spPr>
            <a:xfrm>
              <a:off x="-5403819" y="5383165"/>
              <a:ext cx="1008042" cy="255842"/>
            </a:xfrm>
            <a:custGeom>
              <a:avLst/>
              <a:gdLst/>
              <a:ahLst/>
              <a:cxnLst/>
              <a:rect l="l" t="t" r="r" b="b"/>
              <a:pathLst>
                <a:path w="6249" h="1586" extrusionOk="0">
                  <a:moveTo>
                    <a:pt x="465" y="1"/>
                  </a:moveTo>
                  <a:cubicBezTo>
                    <a:pt x="327" y="1"/>
                    <a:pt x="193" y="45"/>
                    <a:pt x="101" y="148"/>
                  </a:cubicBezTo>
                  <a:cubicBezTo>
                    <a:pt x="47" y="209"/>
                    <a:pt x="17" y="281"/>
                    <a:pt x="0" y="357"/>
                  </a:cubicBezTo>
                  <a:cubicBezTo>
                    <a:pt x="153" y="547"/>
                    <a:pt x="323" y="721"/>
                    <a:pt x="506" y="883"/>
                  </a:cubicBezTo>
                  <a:cubicBezTo>
                    <a:pt x="671" y="925"/>
                    <a:pt x="836" y="966"/>
                    <a:pt x="1002" y="1009"/>
                  </a:cubicBezTo>
                  <a:cubicBezTo>
                    <a:pt x="1235" y="1065"/>
                    <a:pt x="1466" y="1124"/>
                    <a:pt x="1698" y="1176"/>
                  </a:cubicBezTo>
                  <a:cubicBezTo>
                    <a:pt x="1972" y="1237"/>
                    <a:pt x="2249" y="1288"/>
                    <a:pt x="2522" y="1357"/>
                  </a:cubicBezTo>
                  <a:cubicBezTo>
                    <a:pt x="2820" y="1434"/>
                    <a:pt x="3116" y="1531"/>
                    <a:pt x="3421" y="1568"/>
                  </a:cubicBezTo>
                  <a:cubicBezTo>
                    <a:pt x="3522" y="1580"/>
                    <a:pt x="3623" y="1585"/>
                    <a:pt x="3725" y="1585"/>
                  </a:cubicBezTo>
                  <a:cubicBezTo>
                    <a:pt x="3985" y="1585"/>
                    <a:pt x="4246" y="1550"/>
                    <a:pt x="4503" y="1508"/>
                  </a:cubicBezTo>
                  <a:cubicBezTo>
                    <a:pt x="4865" y="1448"/>
                    <a:pt x="5227" y="1373"/>
                    <a:pt x="5582" y="1283"/>
                  </a:cubicBezTo>
                  <a:cubicBezTo>
                    <a:pt x="5821" y="1133"/>
                    <a:pt x="6045" y="961"/>
                    <a:pt x="6248" y="768"/>
                  </a:cubicBezTo>
                  <a:lnTo>
                    <a:pt x="6248" y="768"/>
                  </a:lnTo>
                  <a:cubicBezTo>
                    <a:pt x="6074" y="847"/>
                    <a:pt x="5895" y="904"/>
                    <a:pt x="5704" y="905"/>
                  </a:cubicBezTo>
                  <a:cubicBezTo>
                    <a:pt x="5703" y="905"/>
                    <a:pt x="5702" y="905"/>
                    <a:pt x="5701" y="905"/>
                  </a:cubicBezTo>
                  <a:cubicBezTo>
                    <a:pt x="5417" y="905"/>
                    <a:pt x="5135" y="780"/>
                    <a:pt x="4854" y="780"/>
                  </a:cubicBezTo>
                  <a:cubicBezTo>
                    <a:pt x="4799" y="780"/>
                    <a:pt x="4743" y="785"/>
                    <a:pt x="4688" y="796"/>
                  </a:cubicBezTo>
                  <a:cubicBezTo>
                    <a:pt x="4458" y="846"/>
                    <a:pt x="4270" y="1007"/>
                    <a:pt x="4065" y="1119"/>
                  </a:cubicBezTo>
                  <a:cubicBezTo>
                    <a:pt x="3942" y="1187"/>
                    <a:pt x="3797" y="1237"/>
                    <a:pt x="3660" y="1237"/>
                  </a:cubicBezTo>
                  <a:cubicBezTo>
                    <a:pt x="3565" y="1237"/>
                    <a:pt x="3474" y="1213"/>
                    <a:pt x="3397" y="1156"/>
                  </a:cubicBezTo>
                  <a:cubicBezTo>
                    <a:pt x="3231" y="1031"/>
                    <a:pt x="3181" y="781"/>
                    <a:pt x="2997" y="682"/>
                  </a:cubicBezTo>
                  <a:cubicBezTo>
                    <a:pt x="2942" y="653"/>
                    <a:pt x="2883" y="641"/>
                    <a:pt x="2822" y="641"/>
                  </a:cubicBezTo>
                  <a:cubicBezTo>
                    <a:pt x="2726" y="641"/>
                    <a:pt x="2627" y="670"/>
                    <a:pt x="2537" y="710"/>
                  </a:cubicBezTo>
                  <a:cubicBezTo>
                    <a:pt x="2391" y="773"/>
                    <a:pt x="2251" y="861"/>
                    <a:pt x="2092" y="881"/>
                  </a:cubicBezTo>
                  <a:cubicBezTo>
                    <a:pt x="2069" y="884"/>
                    <a:pt x="2045" y="885"/>
                    <a:pt x="2022" y="885"/>
                  </a:cubicBezTo>
                  <a:cubicBezTo>
                    <a:pt x="1792" y="885"/>
                    <a:pt x="1576" y="748"/>
                    <a:pt x="1402" y="591"/>
                  </a:cubicBezTo>
                  <a:cubicBezTo>
                    <a:pt x="1210" y="418"/>
                    <a:pt x="1043" y="214"/>
                    <a:pt x="815" y="91"/>
                  </a:cubicBezTo>
                  <a:cubicBezTo>
                    <a:pt x="710" y="34"/>
                    <a:pt x="586" y="1"/>
                    <a:pt x="465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9"/>
            <p:cNvSpPr/>
            <p:nvPr/>
          </p:nvSpPr>
          <p:spPr>
            <a:xfrm>
              <a:off x="-5322194" y="5525281"/>
              <a:ext cx="818984" cy="170669"/>
            </a:xfrm>
            <a:custGeom>
              <a:avLst/>
              <a:gdLst/>
              <a:ahLst/>
              <a:cxnLst/>
              <a:rect l="l" t="t" r="r" b="b"/>
              <a:pathLst>
                <a:path w="5077" h="1058" extrusionOk="0">
                  <a:moveTo>
                    <a:pt x="1" y="1"/>
                  </a:moveTo>
                  <a:cubicBezTo>
                    <a:pt x="751" y="658"/>
                    <a:pt x="1732" y="1058"/>
                    <a:pt x="2809" y="1058"/>
                  </a:cubicBezTo>
                  <a:cubicBezTo>
                    <a:pt x="3643" y="1058"/>
                    <a:pt x="4420" y="815"/>
                    <a:pt x="5076" y="402"/>
                  </a:cubicBezTo>
                  <a:lnTo>
                    <a:pt x="5076" y="402"/>
                  </a:lnTo>
                  <a:cubicBezTo>
                    <a:pt x="4719" y="492"/>
                    <a:pt x="4359" y="568"/>
                    <a:pt x="3997" y="627"/>
                  </a:cubicBezTo>
                  <a:cubicBezTo>
                    <a:pt x="3739" y="670"/>
                    <a:pt x="3476" y="705"/>
                    <a:pt x="3214" y="705"/>
                  </a:cubicBezTo>
                  <a:cubicBezTo>
                    <a:pt x="3115" y="705"/>
                    <a:pt x="3015" y="700"/>
                    <a:pt x="2915" y="688"/>
                  </a:cubicBezTo>
                  <a:cubicBezTo>
                    <a:pt x="2610" y="651"/>
                    <a:pt x="2315" y="552"/>
                    <a:pt x="2016" y="476"/>
                  </a:cubicBezTo>
                  <a:cubicBezTo>
                    <a:pt x="1743" y="407"/>
                    <a:pt x="1466" y="355"/>
                    <a:pt x="1192" y="295"/>
                  </a:cubicBezTo>
                  <a:cubicBezTo>
                    <a:pt x="960" y="243"/>
                    <a:pt x="729" y="185"/>
                    <a:pt x="497" y="127"/>
                  </a:cubicBezTo>
                  <a:cubicBezTo>
                    <a:pt x="332" y="85"/>
                    <a:pt x="167" y="4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9"/>
            <p:cNvSpPr/>
            <p:nvPr/>
          </p:nvSpPr>
          <p:spPr>
            <a:xfrm>
              <a:off x="-5427693" y="4718718"/>
              <a:ext cx="1033690" cy="577821"/>
            </a:xfrm>
            <a:custGeom>
              <a:avLst/>
              <a:gdLst/>
              <a:ahLst/>
              <a:cxnLst/>
              <a:rect l="l" t="t" r="r" b="b"/>
              <a:pathLst>
                <a:path w="6408" h="3582" extrusionOk="0">
                  <a:moveTo>
                    <a:pt x="2318" y="0"/>
                  </a:moveTo>
                  <a:cubicBezTo>
                    <a:pt x="2214" y="0"/>
                    <a:pt x="2110" y="17"/>
                    <a:pt x="2013" y="53"/>
                  </a:cubicBezTo>
                  <a:cubicBezTo>
                    <a:pt x="1881" y="102"/>
                    <a:pt x="1761" y="180"/>
                    <a:pt x="1643" y="258"/>
                  </a:cubicBezTo>
                  <a:cubicBezTo>
                    <a:pt x="1363" y="440"/>
                    <a:pt x="1083" y="623"/>
                    <a:pt x="804" y="805"/>
                  </a:cubicBezTo>
                  <a:cubicBezTo>
                    <a:pt x="581" y="950"/>
                    <a:pt x="351" y="1102"/>
                    <a:pt x="207" y="1325"/>
                  </a:cubicBezTo>
                  <a:cubicBezTo>
                    <a:pt x="22" y="1610"/>
                    <a:pt x="0" y="1978"/>
                    <a:pt x="75" y="2310"/>
                  </a:cubicBezTo>
                  <a:cubicBezTo>
                    <a:pt x="105" y="2444"/>
                    <a:pt x="150" y="2574"/>
                    <a:pt x="202" y="2702"/>
                  </a:cubicBezTo>
                  <a:cubicBezTo>
                    <a:pt x="290" y="2912"/>
                    <a:pt x="368" y="3142"/>
                    <a:pt x="324" y="3365"/>
                  </a:cubicBezTo>
                  <a:cubicBezTo>
                    <a:pt x="320" y="3386"/>
                    <a:pt x="331" y="3408"/>
                    <a:pt x="361" y="3431"/>
                  </a:cubicBezTo>
                  <a:cubicBezTo>
                    <a:pt x="549" y="3491"/>
                    <a:pt x="746" y="3520"/>
                    <a:pt x="944" y="3520"/>
                  </a:cubicBezTo>
                  <a:cubicBezTo>
                    <a:pt x="1379" y="3520"/>
                    <a:pt x="1815" y="3378"/>
                    <a:pt x="2159" y="3111"/>
                  </a:cubicBezTo>
                  <a:cubicBezTo>
                    <a:pt x="2332" y="2977"/>
                    <a:pt x="2495" y="2808"/>
                    <a:pt x="2709" y="2767"/>
                  </a:cubicBezTo>
                  <a:cubicBezTo>
                    <a:pt x="2742" y="2761"/>
                    <a:pt x="2774" y="2758"/>
                    <a:pt x="2806" y="2758"/>
                  </a:cubicBezTo>
                  <a:cubicBezTo>
                    <a:pt x="3046" y="2758"/>
                    <a:pt x="3274" y="2913"/>
                    <a:pt x="3481" y="3050"/>
                  </a:cubicBezTo>
                  <a:cubicBezTo>
                    <a:pt x="3799" y="3259"/>
                    <a:pt x="4140" y="3441"/>
                    <a:pt x="4510" y="3528"/>
                  </a:cubicBezTo>
                  <a:cubicBezTo>
                    <a:pt x="4657" y="3563"/>
                    <a:pt x="4809" y="3582"/>
                    <a:pt x="4961" y="3582"/>
                  </a:cubicBezTo>
                  <a:cubicBezTo>
                    <a:pt x="5190" y="3582"/>
                    <a:pt x="5417" y="3538"/>
                    <a:pt x="5623" y="3438"/>
                  </a:cubicBezTo>
                  <a:cubicBezTo>
                    <a:pt x="6079" y="3218"/>
                    <a:pt x="6408" y="2703"/>
                    <a:pt x="6232" y="2177"/>
                  </a:cubicBezTo>
                  <a:cubicBezTo>
                    <a:pt x="6167" y="1983"/>
                    <a:pt x="6035" y="1812"/>
                    <a:pt x="5854" y="1716"/>
                  </a:cubicBezTo>
                  <a:cubicBezTo>
                    <a:pt x="5726" y="1647"/>
                    <a:pt x="5593" y="1620"/>
                    <a:pt x="5459" y="1620"/>
                  </a:cubicBezTo>
                  <a:cubicBezTo>
                    <a:pt x="5177" y="1620"/>
                    <a:pt x="4889" y="1740"/>
                    <a:pt x="4616" y="1837"/>
                  </a:cubicBezTo>
                  <a:cubicBezTo>
                    <a:pt x="4430" y="1904"/>
                    <a:pt x="4220" y="1956"/>
                    <a:pt x="4022" y="1956"/>
                  </a:cubicBezTo>
                  <a:cubicBezTo>
                    <a:pt x="3837" y="1956"/>
                    <a:pt x="3662" y="1910"/>
                    <a:pt x="3525" y="1787"/>
                  </a:cubicBezTo>
                  <a:cubicBezTo>
                    <a:pt x="3156" y="1458"/>
                    <a:pt x="3317" y="828"/>
                    <a:pt x="3067" y="401"/>
                  </a:cubicBezTo>
                  <a:cubicBezTo>
                    <a:pt x="2916" y="144"/>
                    <a:pt x="2616" y="0"/>
                    <a:pt x="2318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9"/>
            <p:cNvSpPr/>
            <p:nvPr/>
          </p:nvSpPr>
          <p:spPr>
            <a:xfrm>
              <a:off x="-4664684" y="4754691"/>
              <a:ext cx="483938" cy="303590"/>
            </a:xfrm>
            <a:custGeom>
              <a:avLst/>
              <a:gdLst/>
              <a:ahLst/>
              <a:cxnLst/>
              <a:rect l="l" t="t" r="r" b="b"/>
              <a:pathLst>
                <a:path w="3000" h="1882" extrusionOk="0">
                  <a:moveTo>
                    <a:pt x="615" y="0"/>
                  </a:moveTo>
                  <a:cubicBezTo>
                    <a:pt x="442" y="0"/>
                    <a:pt x="272" y="41"/>
                    <a:pt x="146" y="170"/>
                  </a:cubicBezTo>
                  <a:cubicBezTo>
                    <a:pt x="41" y="277"/>
                    <a:pt x="1" y="438"/>
                    <a:pt x="67" y="573"/>
                  </a:cubicBezTo>
                  <a:cubicBezTo>
                    <a:pt x="135" y="708"/>
                    <a:pt x="268" y="755"/>
                    <a:pt x="411" y="755"/>
                  </a:cubicBezTo>
                  <a:cubicBezTo>
                    <a:pt x="503" y="755"/>
                    <a:pt x="599" y="736"/>
                    <a:pt x="684" y="708"/>
                  </a:cubicBezTo>
                  <a:cubicBezTo>
                    <a:pt x="838" y="658"/>
                    <a:pt x="999" y="590"/>
                    <a:pt x="1156" y="590"/>
                  </a:cubicBezTo>
                  <a:cubicBezTo>
                    <a:pt x="1296" y="590"/>
                    <a:pt x="1433" y="644"/>
                    <a:pt x="1558" y="814"/>
                  </a:cubicBezTo>
                  <a:cubicBezTo>
                    <a:pt x="1627" y="908"/>
                    <a:pt x="1670" y="1017"/>
                    <a:pt x="1696" y="1130"/>
                  </a:cubicBezTo>
                  <a:cubicBezTo>
                    <a:pt x="1760" y="1412"/>
                    <a:pt x="1886" y="1826"/>
                    <a:pt x="2204" y="1877"/>
                  </a:cubicBezTo>
                  <a:cubicBezTo>
                    <a:pt x="2226" y="1880"/>
                    <a:pt x="2247" y="1882"/>
                    <a:pt x="2268" y="1882"/>
                  </a:cubicBezTo>
                  <a:cubicBezTo>
                    <a:pt x="2352" y="1882"/>
                    <a:pt x="2436" y="1858"/>
                    <a:pt x="2518" y="1835"/>
                  </a:cubicBezTo>
                  <a:cubicBezTo>
                    <a:pt x="2677" y="1791"/>
                    <a:pt x="2836" y="1745"/>
                    <a:pt x="2997" y="1701"/>
                  </a:cubicBezTo>
                  <a:cubicBezTo>
                    <a:pt x="2998" y="1658"/>
                    <a:pt x="3000" y="1614"/>
                    <a:pt x="3000" y="1569"/>
                  </a:cubicBezTo>
                  <a:cubicBezTo>
                    <a:pt x="2999" y="1223"/>
                    <a:pt x="2957" y="889"/>
                    <a:pt x="2879" y="567"/>
                  </a:cubicBezTo>
                  <a:cubicBezTo>
                    <a:pt x="2858" y="568"/>
                    <a:pt x="2837" y="568"/>
                    <a:pt x="2816" y="568"/>
                  </a:cubicBezTo>
                  <a:cubicBezTo>
                    <a:pt x="2414" y="568"/>
                    <a:pt x="2016" y="473"/>
                    <a:pt x="1656" y="284"/>
                  </a:cubicBezTo>
                  <a:cubicBezTo>
                    <a:pt x="1401" y="149"/>
                    <a:pt x="1117" y="61"/>
                    <a:pt x="829" y="18"/>
                  </a:cubicBezTo>
                  <a:cubicBezTo>
                    <a:pt x="759" y="7"/>
                    <a:pt x="687" y="0"/>
                    <a:pt x="615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9"/>
            <p:cNvSpPr/>
            <p:nvPr/>
          </p:nvSpPr>
          <p:spPr>
            <a:xfrm>
              <a:off x="-5263154" y="4319470"/>
              <a:ext cx="869474" cy="199544"/>
            </a:xfrm>
            <a:custGeom>
              <a:avLst/>
              <a:gdLst/>
              <a:ahLst/>
              <a:cxnLst/>
              <a:rect l="l" t="t" r="r" b="b"/>
              <a:pathLst>
                <a:path w="5390" h="1237" extrusionOk="0">
                  <a:moveTo>
                    <a:pt x="2443" y="1"/>
                  </a:moveTo>
                  <a:cubicBezTo>
                    <a:pt x="1567" y="1"/>
                    <a:pt x="755" y="266"/>
                    <a:pt x="78" y="718"/>
                  </a:cubicBezTo>
                  <a:cubicBezTo>
                    <a:pt x="20" y="819"/>
                    <a:pt x="1" y="947"/>
                    <a:pt x="63" y="1044"/>
                  </a:cubicBezTo>
                  <a:cubicBezTo>
                    <a:pt x="126" y="1138"/>
                    <a:pt x="240" y="1172"/>
                    <a:pt x="356" y="1172"/>
                  </a:cubicBezTo>
                  <a:cubicBezTo>
                    <a:pt x="399" y="1172"/>
                    <a:pt x="443" y="1168"/>
                    <a:pt x="483" y="1160"/>
                  </a:cubicBezTo>
                  <a:cubicBezTo>
                    <a:pt x="817" y="1098"/>
                    <a:pt x="1119" y="900"/>
                    <a:pt x="1458" y="877"/>
                  </a:cubicBezTo>
                  <a:cubicBezTo>
                    <a:pt x="1482" y="876"/>
                    <a:pt x="1507" y="875"/>
                    <a:pt x="1531" y="875"/>
                  </a:cubicBezTo>
                  <a:cubicBezTo>
                    <a:pt x="1941" y="875"/>
                    <a:pt x="2342" y="1109"/>
                    <a:pt x="2746" y="1109"/>
                  </a:cubicBezTo>
                  <a:cubicBezTo>
                    <a:pt x="2806" y="1109"/>
                    <a:pt x="2866" y="1104"/>
                    <a:pt x="2927" y="1092"/>
                  </a:cubicBezTo>
                  <a:cubicBezTo>
                    <a:pt x="3242" y="1030"/>
                    <a:pt x="3522" y="786"/>
                    <a:pt x="3838" y="786"/>
                  </a:cubicBezTo>
                  <a:cubicBezTo>
                    <a:pt x="3859" y="786"/>
                    <a:pt x="3881" y="787"/>
                    <a:pt x="3902" y="790"/>
                  </a:cubicBezTo>
                  <a:cubicBezTo>
                    <a:pt x="4105" y="812"/>
                    <a:pt x="4277" y="941"/>
                    <a:pt x="4452" y="1041"/>
                  </a:cubicBezTo>
                  <a:cubicBezTo>
                    <a:pt x="4650" y="1153"/>
                    <a:pt x="4872" y="1237"/>
                    <a:pt x="5099" y="1237"/>
                  </a:cubicBezTo>
                  <a:cubicBezTo>
                    <a:pt x="5123" y="1237"/>
                    <a:pt x="5146" y="1236"/>
                    <a:pt x="5170" y="1234"/>
                  </a:cubicBezTo>
                  <a:cubicBezTo>
                    <a:pt x="5244" y="1229"/>
                    <a:pt x="5319" y="1211"/>
                    <a:pt x="5390" y="1185"/>
                  </a:cubicBezTo>
                  <a:cubicBezTo>
                    <a:pt x="4624" y="451"/>
                    <a:pt x="3587" y="1"/>
                    <a:pt x="2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9"/>
            <p:cNvSpPr/>
            <p:nvPr/>
          </p:nvSpPr>
          <p:spPr>
            <a:xfrm>
              <a:off x="-5371717" y="4435453"/>
              <a:ext cx="1050628" cy="220030"/>
            </a:xfrm>
            <a:custGeom>
              <a:avLst/>
              <a:gdLst/>
              <a:ahLst/>
              <a:cxnLst/>
              <a:rect l="l" t="t" r="r" b="b"/>
              <a:pathLst>
                <a:path w="6513" h="1364" extrusionOk="0">
                  <a:moveTo>
                    <a:pt x="751" y="1"/>
                  </a:moveTo>
                  <a:lnTo>
                    <a:pt x="751" y="1"/>
                  </a:lnTo>
                  <a:cubicBezTo>
                    <a:pt x="507" y="163"/>
                    <a:pt x="281" y="348"/>
                    <a:pt x="76" y="556"/>
                  </a:cubicBezTo>
                  <a:cubicBezTo>
                    <a:pt x="0" y="810"/>
                    <a:pt x="58" y="1109"/>
                    <a:pt x="286" y="1233"/>
                  </a:cubicBezTo>
                  <a:cubicBezTo>
                    <a:pt x="358" y="1272"/>
                    <a:pt x="435" y="1288"/>
                    <a:pt x="513" y="1288"/>
                  </a:cubicBezTo>
                  <a:cubicBezTo>
                    <a:pt x="707" y="1288"/>
                    <a:pt x="910" y="1187"/>
                    <a:pt x="1075" y="1071"/>
                  </a:cubicBezTo>
                  <a:cubicBezTo>
                    <a:pt x="1307" y="909"/>
                    <a:pt x="1538" y="706"/>
                    <a:pt x="1822" y="690"/>
                  </a:cubicBezTo>
                  <a:cubicBezTo>
                    <a:pt x="1833" y="689"/>
                    <a:pt x="1844" y="689"/>
                    <a:pt x="1855" y="689"/>
                  </a:cubicBezTo>
                  <a:cubicBezTo>
                    <a:pt x="2147" y="689"/>
                    <a:pt x="2402" y="890"/>
                    <a:pt x="2641" y="1067"/>
                  </a:cubicBezTo>
                  <a:cubicBezTo>
                    <a:pt x="2842" y="1218"/>
                    <a:pt x="3080" y="1364"/>
                    <a:pt x="3321" y="1364"/>
                  </a:cubicBezTo>
                  <a:cubicBezTo>
                    <a:pt x="3375" y="1364"/>
                    <a:pt x="3429" y="1357"/>
                    <a:pt x="3483" y="1340"/>
                  </a:cubicBezTo>
                  <a:cubicBezTo>
                    <a:pt x="3829" y="1236"/>
                    <a:pt x="3997" y="809"/>
                    <a:pt x="4340" y="697"/>
                  </a:cubicBezTo>
                  <a:cubicBezTo>
                    <a:pt x="4398" y="679"/>
                    <a:pt x="4457" y="670"/>
                    <a:pt x="4517" y="670"/>
                  </a:cubicBezTo>
                  <a:cubicBezTo>
                    <a:pt x="4694" y="670"/>
                    <a:pt x="4875" y="743"/>
                    <a:pt x="5032" y="832"/>
                  </a:cubicBezTo>
                  <a:cubicBezTo>
                    <a:pt x="5244" y="950"/>
                    <a:pt x="5443" y="1102"/>
                    <a:pt x="5676" y="1164"/>
                  </a:cubicBezTo>
                  <a:cubicBezTo>
                    <a:pt x="5749" y="1183"/>
                    <a:pt x="5823" y="1193"/>
                    <a:pt x="5898" y="1193"/>
                  </a:cubicBezTo>
                  <a:cubicBezTo>
                    <a:pt x="6119" y="1193"/>
                    <a:pt x="6341" y="1112"/>
                    <a:pt x="6512" y="971"/>
                  </a:cubicBezTo>
                  <a:cubicBezTo>
                    <a:pt x="6379" y="790"/>
                    <a:pt x="6227" y="622"/>
                    <a:pt x="6063" y="466"/>
                  </a:cubicBezTo>
                  <a:cubicBezTo>
                    <a:pt x="5993" y="492"/>
                    <a:pt x="5919" y="510"/>
                    <a:pt x="5843" y="515"/>
                  </a:cubicBezTo>
                  <a:cubicBezTo>
                    <a:pt x="5820" y="516"/>
                    <a:pt x="5798" y="517"/>
                    <a:pt x="5775" y="517"/>
                  </a:cubicBezTo>
                  <a:cubicBezTo>
                    <a:pt x="5548" y="517"/>
                    <a:pt x="5324" y="435"/>
                    <a:pt x="5125" y="322"/>
                  </a:cubicBezTo>
                  <a:cubicBezTo>
                    <a:pt x="4948" y="222"/>
                    <a:pt x="4778" y="93"/>
                    <a:pt x="4575" y="71"/>
                  </a:cubicBezTo>
                  <a:cubicBezTo>
                    <a:pt x="4554" y="68"/>
                    <a:pt x="4532" y="67"/>
                    <a:pt x="4510" y="67"/>
                  </a:cubicBezTo>
                  <a:cubicBezTo>
                    <a:pt x="4195" y="67"/>
                    <a:pt x="3915" y="311"/>
                    <a:pt x="3600" y="373"/>
                  </a:cubicBezTo>
                  <a:cubicBezTo>
                    <a:pt x="3539" y="385"/>
                    <a:pt x="3479" y="390"/>
                    <a:pt x="3419" y="390"/>
                  </a:cubicBezTo>
                  <a:cubicBezTo>
                    <a:pt x="3016" y="390"/>
                    <a:pt x="2616" y="156"/>
                    <a:pt x="2206" y="156"/>
                  </a:cubicBezTo>
                  <a:cubicBezTo>
                    <a:pt x="2181" y="156"/>
                    <a:pt x="2156" y="156"/>
                    <a:pt x="2131" y="158"/>
                  </a:cubicBezTo>
                  <a:cubicBezTo>
                    <a:pt x="1792" y="183"/>
                    <a:pt x="1490" y="381"/>
                    <a:pt x="1156" y="441"/>
                  </a:cubicBezTo>
                  <a:cubicBezTo>
                    <a:pt x="1116" y="448"/>
                    <a:pt x="1073" y="452"/>
                    <a:pt x="1030" y="452"/>
                  </a:cubicBezTo>
                  <a:cubicBezTo>
                    <a:pt x="913" y="452"/>
                    <a:pt x="797" y="420"/>
                    <a:pt x="736" y="325"/>
                  </a:cubicBezTo>
                  <a:cubicBezTo>
                    <a:pt x="674" y="228"/>
                    <a:pt x="692" y="101"/>
                    <a:pt x="751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9"/>
            <p:cNvSpPr/>
            <p:nvPr/>
          </p:nvSpPr>
          <p:spPr>
            <a:xfrm>
              <a:off x="-5304289" y="4820023"/>
              <a:ext cx="432963" cy="387634"/>
            </a:xfrm>
            <a:custGeom>
              <a:avLst/>
              <a:gdLst/>
              <a:ahLst/>
              <a:cxnLst/>
              <a:rect l="l" t="t" r="r" b="b"/>
              <a:pathLst>
                <a:path w="2684" h="2403" extrusionOk="0">
                  <a:moveTo>
                    <a:pt x="1413" y="0"/>
                  </a:moveTo>
                  <a:cubicBezTo>
                    <a:pt x="1358" y="0"/>
                    <a:pt x="1301" y="16"/>
                    <a:pt x="1249" y="32"/>
                  </a:cubicBezTo>
                  <a:cubicBezTo>
                    <a:pt x="1058" y="94"/>
                    <a:pt x="875" y="177"/>
                    <a:pt x="702" y="278"/>
                  </a:cubicBezTo>
                  <a:cubicBezTo>
                    <a:pt x="535" y="376"/>
                    <a:pt x="363" y="522"/>
                    <a:pt x="363" y="715"/>
                  </a:cubicBezTo>
                  <a:cubicBezTo>
                    <a:pt x="363" y="838"/>
                    <a:pt x="434" y="949"/>
                    <a:pt x="443" y="1072"/>
                  </a:cubicBezTo>
                  <a:cubicBezTo>
                    <a:pt x="457" y="1251"/>
                    <a:pt x="337" y="1409"/>
                    <a:pt x="225" y="1550"/>
                  </a:cubicBezTo>
                  <a:cubicBezTo>
                    <a:pt x="115" y="1691"/>
                    <a:pt x="0" y="1856"/>
                    <a:pt x="27" y="2034"/>
                  </a:cubicBezTo>
                  <a:cubicBezTo>
                    <a:pt x="47" y="2160"/>
                    <a:pt x="140" y="2268"/>
                    <a:pt x="254" y="2329"/>
                  </a:cubicBezTo>
                  <a:cubicBezTo>
                    <a:pt x="360" y="2385"/>
                    <a:pt x="484" y="2403"/>
                    <a:pt x="606" y="2403"/>
                  </a:cubicBezTo>
                  <a:cubicBezTo>
                    <a:pt x="613" y="2403"/>
                    <a:pt x="620" y="2403"/>
                    <a:pt x="627" y="2403"/>
                  </a:cubicBezTo>
                  <a:cubicBezTo>
                    <a:pt x="948" y="2394"/>
                    <a:pt x="1264" y="2259"/>
                    <a:pt x="1492" y="2034"/>
                  </a:cubicBezTo>
                  <a:lnTo>
                    <a:pt x="1595" y="2138"/>
                  </a:lnTo>
                  <a:cubicBezTo>
                    <a:pt x="1634" y="2143"/>
                    <a:pt x="1665" y="2183"/>
                    <a:pt x="1661" y="2220"/>
                  </a:cubicBezTo>
                  <a:cubicBezTo>
                    <a:pt x="1693" y="2143"/>
                    <a:pt x="1689" y="2052"/>
                    <a:pt x="1648" y="1977"/>
                  </a:cubicBezTo>
                  <a:cubicBezTo>
                    <a:pt x="1642" y="1978"/>
                    <a:pt x="1635" y="1979"/>
                    <a:pt x="1628" y="1979"/>
                  </a:cubicBezTo>
                  <a:cubicBezTo>
                    <a:pt x="1543" y="1979"/>
                    <a:pt x="1467" y="1902"/>
                    <a:pt x="1444" y="1816"/>
                  </a:cubicBezTo>
                  <a:cubicBezTo>
                    <a:pt x="1420" y="1724"/>
                    <a:pt x="1442" y="1627"/>
                    <a:pt x="1464" y="1534"/>
                  </a:cubicBezTo>
                  <a:cubicBezTo>
                    <a:pt x="1584" y="1656"/>
                    <a:pt x="1712" y="1773"/>
                    <a:pt x="1864" y="1851"/>
                  </a:cubicBezTo>
                  <a:cubicBezTo>
                    <a:pt x="1969" y="1906"/>
                    <a:pt x="2088" y="1940"/>
                    <a:pt x="2206" y="1940"/>
                  </a:cubicBezTo>
                  <a:cubicBezTo>
                    <a:pt x="2258" y="1940"/>
                    <a:pt x="2309" y="1933"/>
                    <a:pt x="2359" y="1919"/>
                  </a:cubicBezTo>
                  <a:cubicBezTo>
                    <a:pt x="2523" y="1872"/>
                    <a:pt x="2665" y="1731"/>
                    <a:pt x="2682" y="1562"/>
                  </a:cubicBezTo>
                  <a:cubicBezTo>
                    <a:pt x="2683" y="1519"/>
                    <a:pt x="2679" y="1472"/>
                    <a:pt x="2650" y="1440"/>
                  </a:cubicBezTo>
                  <a:cubicBezTo>
                    <a:pt x="2615" y="1404"/>
                    <a:pt x="2558" y="1402"/>
                    <a:pt x="2507" y="1402"/>
                  </a:cubicBezTo>
                  <a:cubicBezTo>
                    <a:pt x="2470" y="1402"/>
                    <a:pt x="2432" y="1403"/>
                    <a:pt x="2395" y="1403"/>
                  </a:cubicBezTo>
                  <a:cubicBezTo>
                    <a:pt x="2269" y="1403"/>
                    <a:pt x="2142" y="1398"/>
                    <a:pt x="2020" y="1367"/>
                  </a:cubicBezTo>
                  <a:cubicBezTo>
                    <a:pt x="1861" y="1329"/>
                    <a:pt x="1708" y="1239"/>
                    <a:pt x="1630" y="1095"/>
                  </a:cubicBezTo>
                  <a:cubicBezTo>
                    <a:pt x="1517" y="887"/>
                    <a:pt x="1589" y="633"/>
                    <a:pt x="1625" y="400"/>
                  </a:cubicBezTo>
                  <a:cubicBezTo>
                    <a:pt x="1647" y="261"/>
                    <a:pt x="1638" y="87"/>
                    <a:pt x="1513" y="23"/>
                  </a:cubicBezTo>
                  <a:cubicBezTo>
                    <a:pt x="1482" y="7"/>
                    <a:pt x="1448" y="0"/>
                    <a:pt x="1413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9"/>
            <p:cNvSpPr/>
            <p:nvPr/>
          </p:nvSpPr>
          <p:spPr>
            <a:xfrm>
              <a:off x="-4821641" y="5018760"/>
              <a:ext cx="376342" cy="194220"/>
            </a:xfrm>
            <a:custGeom>
              <a:avLst/>
              <a:gdLst/>
              <a:ahLst/>
              <a:cxnLst/>
              <a:rect l="l" t="t" r="r" b="b"/>
              <a:pathLst>
                <a:path w="2333" h="1204" extrusionOk="0">
                  <a:moveTo>
                    <a:pt x="1815" y="0"/>
                  </a:moveTo>
                  <a:cubicBezTo>
                    <a:pt x="1559" y="0"/>
                    <a:pt x="1306" y="87"/>
                    <a:pt x="1057" y="158"/>
                  </a:cubicBezTo>
                  <a:cubicBezTo>
                    <a:pt x="882" y="208"/>
                    <a:pt x="697" y="251"/>
                    <a:pt x="516" y="251"/>
                  </a:cubicBezTo>
                  <a:cubicBezTo>
                    <a:pt x="406" y="251"/>
                    <a:pt x="297" y="235"/>
                    <a:pt x="193" y="195"/>
                  </a:cubicBezTo>
                  <a:lnTo>
                    <a:pt x="45" y="140"/>
                  </a:lnTo>
                  <a:cubicBezTo>
                    <a:pt x="40" y="145"/>
                    <a:pt x="33" y="149"/>
                    <a:pt x="28" y="154"/>
                  </a:cubicBezTo>
                  <a:cubicBezTo>
                    <a:pt x="0" y="229"/>
                    <a:pt x="14" y="316"/>
                    <a:pt x="47" y="389"/>
                  </a:cubicBezTo>
                  <a:cubicBezTo>
                    <a:pt x="81" y="462"/>
                    <a:pt x="136" y="523"/>
                    <a:pt x="191" y="582"/>
                  </a:cubicBezTo>
                  <a:cubicBezTo>
                    <a:pt x="258" y="651"/>
                    <a:pt x="330" y="719"/>
                    <a:pt x="419" y="761"/>
                  </a:cubicBezTo>
                  <a:cubicBezTo>
                    <a:pt x="470" y="785"/>
                    <a:pt x="528" y="799"/>
                    <a:pt x="584" y="799"/>
                  </a:cubicBezTo>
                  <a:cubicBezTo>
                    <a:pt x="635" y="799"/>
                    <a:pt x="685" y="788"/>
                    <a:pt x="729" y="764"/>
                  </a:cubicBezTo>
                  <a:cubicBezTo>
                    <a:pt x="818" y="716"/>
                    <a:pt x="875" y="622"/>
                    <a:pt x="946" y="549"/>
                  </a:cubicBezTo>
                  <a:cubicBezTo>
                    <a:pt x="1059" y="432"/>
                    <a:pt x="1223" y="367"/>
                    <a:pt x="1386" y="367"/>
                  </a:cubicBezTo>
                  <a:cubicBezTo>
                    <a:pt x="1452" y="367"/>
                    <a:pt x="1517" y="377"/>
                    <a:pt x="1579" y="399"/>
                  </a:cubicBezTo>
                  <a:cubicBezTo>
                    <a:pt x="1639" y="420"/>
                    <a:pt x="1699" y="453"/>
                    <a:pt x="1720" y="513"/>
                  </a:cubicBezTo>
                  <a:cubicBezTo>
                    <a:pt x="1750" y="594"/>
                    <a:pt x="1692" y="683"/>
                    <a:pt x="1628" y="743"/>
                  </a:cubicBezTo>
                  <a:cubicBezTo>
                    <a:pt x="1564" y="803"/>
                    <a:pt x="1488" y="862"/>
                    <a:pt x="1469" y="948"/>
                  </a:cubicBezTo>
                  <a:cubicBezTo>
                    <a:pt x="1451" y="1034"/>
                    <a:pt x="1501" y="1124"/>
                    <a:pt x="1578" y="1167"/>
                  </a:cubicBezTo>
                  <a:cubicBezTo>
                    <a:pt x="1622" y="1193"/>
                    <a:pt x="1671" y="1204"/>
                    <a:pt x="1722" y="1204"/>
                  </a:cubicBezTo>
                  <a:cubicBezTo>
                    <a:pt x="1759" y="1204"/>
                    <a:pt x="1797" y="1197"/>
                    <a:pt x="1833" y="1186"/>
                  </a:cubicBezTo>
                  <a:cubicBezTo>
                    <a:pt x="1916" y="1160"/>
                    <a:pt x="1990" y="1110"/>
                    <a:pt x="2059" y="1057"/>
                  </a:cubicBezTo>
                  <a:cubicBezTo>
                    <a:pt x="2146" y="989"/>
                    <a:pt x="2229" y="910"/>
                    <a:pt x="2271" y="808"/>
                  </a:cubicBezTo>
                  <a:cubicBezTo>
                    <a:pt x="2333" y="661"/>
                    <a:pt x="2303" y="495"/>
                    <a:pt x="2271" y="342"/>
                  </a:cubicBezTo>
                  <a:cubicBezTo>
                    <a:pt x="2256" y="264"/>
                    <a:pt x="2239" y="181"/>
                    <a:pt x="2187" y="120"/>
                  </a:cubicBezTo>
                  <a:cubicBezTo>
                    <a:pt x="2123" y="44"/>
                    <a:pt x="2019" y="15"/>
                    <a:pt x="1918" y="5"/>
                  </a:cubicBezTo>
                  <a:cubicBezTo>
                    <a:pt x="1884" y="2"/>
                    <a:pt x="1849" y="0"/>
                    <a:pt x="1815" y="0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9"/>
          <p:cNvGrpSpPr/>
          <p:nvPr/>
        </p:nvGrpSpPr>
        <p:grpSpPr>
          <a:xfrm>
            <a:off x="4604279" y="-2346"/>
            <a:ext cx="669967" cy="538571"/>
            <a:chOff x="-7320859" y="4456538"/>
            <a:chExt cx="1371479" cy="1102500"/>
          </a:xfrm>
        </p:grpSpPr>
        <p:sp>
          <p:nvSpPr>
            <p:cNvPr id="1299" name="Google Shape;1299;p9"/>
            <p:cNvSpPr/>
            <p:nvPr/>
          </p:nvSpPr>
          <p:spPr>
            <a:xfrm>
              <a:off x="-7261575" y="4456538"/>
              <a:ext cx="1102500" cy="1102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9"/>
            <p:cNvSpPr/>
            <p:nvPr/>
          </p:nvSpPr>
          <p:spPr>
            <a:xfrm>
              <a:off x="-6882572" y="4456585"/>
              <a:ext cx="724454" cy="1102410"/>
            </a:xfrm>
            <a:custGeom>
              <a:avLst/>
              <a:gdLst/>
              <a:ahLst/>
              <a:cxnLst/>
              <a:rect l="l" t="t" r="r" b="b"/>
              <a:pathLst>
                <a:path w="4491" h="6834" extrusionOk="0">
                  <a:moveTo>
                    <a:pt x="1074" y="0"/>
                  </a:moveTo>
                  <a:cubicBezTo>
                    <a:pt x="698" y="0"/>
                    <a:pt x="339" y="63"/>
                    <a:pt x="0" y="174"/>
                  </a:cubicBezTo>
                  <a:cubicBezTo>
                    <a:pt x="1360" y="626"/>
                    <a:pt x="2343" y="1905"/>
                    <a:pt x="2343" y="3416"/>
                  </a:cubicBezTo>
                  <a:cubicBezTo>
                    <a:pt x="2343" y="4928"/>
                    <a:pt x="1360" y="6209"/>
                    <a:pt x="0" y="6658"/>
                  </a:cubicBezTo>
                  <a:cubicBezTo>
                    <a:pt x="338" y="6771"/>
                    <a:pt x="698" y="6833"/>
                    <a:pt x="1074" y="6833"/>
                  </a:cubicBezTo>
                  <a:cubicBezTo>
                    <a:pt x="2961" y="6833"/>
                    <a:pt x="4491" y="5303"/>
                    <a:pt x="4491" y="3416"/>
                  </a:cubicBezTo>
                  <a:cubicBezTo>
                    <a:pt x="4491" y="1529"/>
                    <a:pt x="2961" y="0"/>
                    <a:pt x="1074" y="0"/>
                  </a:cubicBez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9"/>
            <p:cNvSpPr/>
            <p:nvPr/>
          </p:nvSpPr>
          <p:spPr>
            <a:xfrm>
              <a:off x="-7294726" y="4674357"/>
              <a:ext cx="1345346" cy="119694"/>
            </a:xfrm>
            <a:custGeom>
              <a:avLst/>
              <a:gdLst/>
              <a:ahLst/>
              <a:cxnLst/>
              <a:rect l="l" t="t" r="r" b="b"/>
              <a:pathLst>
                <a:path w="8340" h="742" extrusionOk="0">
                  <a:moveTo>
                    <a:pt x="5477" y="0"/>
                  </a:moveTo>
                  <a:cubicBezTo>
                    <a:pt x="5109" y="0"/>
                    <a:pt x="4747" y="78"/>
                    <a:pt x="4396" y="153"/>
                  </a:cubicBezTo>
                  <a:cubicBezTo>
                    <a:pt x="4234" y="188"/>
                    <a:pt x="4073" y="222"/>
                    <a:pt x="3910" y="250"/>
                  </a:cubicBezTo>
                  <a:cubicBezTo>
                    <a:pt x="3356" y="344"/>
                    <a:pt x="2778" y="350"/>
                    <a:pt x="2220" y="356"/>
                  </a:cubicBezTo>
                  <a:lnTo>
                    <a:pt x="0" y="377"/>
                  </a:lnTo>
                  <a:lnTo>
                    <a:pt x="1" y="554"/>
                  </a:lnTo>
                  <a:lnTo>
                    <a:pt x="1751" y="705"/>
                  </a:lnTo>
                  <a:cubicBezTo>
                    <a:pt x="1888" y="730"/>
                    <a:pt x="2042" y="742"/>
                    <a:pt x="2205" y="742"/>
                  </a:cubicBezTo>
                  <a:cubicBezTo>
                    <a:pt x="2814" y="742"/>
                    <a:pt x="3545" y="584"/>
                    <a:pt x="3939" y="423"/>
                  </a:cubicBezTo>
                  <a:cubicBezTo>
                    <a:pt x="4094" y="359"/>
                    <a:pt x="4269" y="359"/>
                    <a:pt x="4432" y="324"/>
                  </a:cubicBezTo>
                  <a:cubicBezTo>
                    <a:pt x="4774" y="250"/>
                    <a:pt x="5128" y="174"/>
                    <a:pt x="5477" y="174"/>
                  </a:cubicBezTo>
                  <a:lnTo>
                    <a:pt x="5478" y="174"/>
                  </a:lnTo>
                  <a:cubicBezTo>
                    <a:pt x="5797" y="174"/>
                    <a:pt x="6119" y="238"/>
                    <a:pt x="6431" y="299"/>
                  </a:cubicBezTo>
                  <a:cubicBezTo>
                    <a:pt x="6582" y="328"/>
                    <a:pt x="6733" y="358"/>
                    <a:pt x="6884" y="382"/>
                  </a:cubicBezTo>
                  <a:cubicBezTo>
                    <a:pt x="7074" y="411"/>
                    <a:pt x="7250" y="426"/>
                    <a:pt x="7415" y="426"/>
                  </a:cubicBezTo>
                  <a:cubicBezTo>
                    <a:pt x="7782" y="426"/>
                    <a:pt x="8087" y="352"/>
                    <a:pt x="8339" y="205"/>
                  </a:cubicBezTo>
                  <a:lnTo>
                    <a:pt x="8251" y="53"/>
                  </a:lnTo>
                  <a:cubicBezTo>
                    <a:pt x="8026" y="185"/>
                    <a:pt x="7750" y="250"/>
                    <a:pt x="7414" y="250"/>
                  </a:cubicBezTo>
                  <a:cubicBezTo>
                    <a:pt x="7259" y="250"/>
                    <a:pt x="7092" y="236"/>
                    <a:pt x="6910" y="209"/>
                  </a:cubicBezTo>
                  <a:cubicBezTo>
                    <a:pt x="6761" y="186"/>
                    <a:pt x="6613" y="156"/>
                    <a:pt x="6464" y="127"/>
                  </a:cubicBezTo>
                  <a:cubicBezTo>
                    <a:pt x="6144" y="65"/>
                    <a:pt x="5813" y="0"/>
                    <a:pt x="5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9"/>
            <p:cNvSpPr/>
            <p:nvPr/>
          </p:nvSpPr>
          <p:spPr>
            <a:xfrm>
              <a:off x="-7294403" y="4866965"/>
              <a:ext cx="1310825" cy="74042"/>
            </a:xfrm>
            <a:custGeom>
              <a:avLst/>
              <a:gdLst/>
              <a:ahLst/>
              <a:cxnLst/>
              <a:rect l="l" t="t" r="r" b="b"/>
              <a:pathLst>
                <a:path w="8126" h="459" extrusionOk="0">
                  <a:moveTo>
                    <a:pt x="103" y="1"/>
                  </a:moveTo>
                  <a:lnTo>
                    <a:pt x="0" y="144"/>
                  </a:lnTo>
                  <a:cubicBezTo>
                    <a:pt x="291" y="352"/>
                    <a:pt x="668" y="458"/>
                    <a:pt x="1129" y="458"/>
                  </a:cubicBezTo>
                  <a:cubicBezTo>
                    <a:pt x="1267" y="458"/>
                    <a:pt x="1413" y="449"/>
                    <a:pt x="1566" y="429"/>
                  </a:cubicBezTo>
                  <a:cubicBezTo>
                    <a:pt x="1760" y="404"/>
                    <a:pt x="1955" y="370"/>
                    <a:pt x="2144" y="334"/>
                  </a:cubicBezTo>
                  <a:cubicBezTo>
                    <a:pt x="2458" y="276"/>
                    <a:pt x="2782" y="215"/>
                    <a:pt x="3103" y="211"/>
                  </a:cubicBezTo>
                  <a:cubicBezTo>
                    <a:pt x="3111" y="211"/>
                    <a:pt x="3118" y="211"/>
                    <a:pt x="3125" y="211"/>
                  </a:cubicBezTo>
                  <a:cubicBezTo>
                    <a:pt x="3401" y="211"/>
                    <a:pt x="3680" y="249"/>
                    <a:pt x="3951" y="286"/>
                  </a:cubicBezTo>
                  <a:cubicBezTo>
                    <a:pt x="4032" y="298"/>
                    <a:pt x="4113" y="308"/>
                    <a:pt x="4194" y="319"/>
                  </a:cubicBezTo>
                  <a:cubicBezTo>
                    <a:pt x="4729" y="386"/>
                    <a:pt x="5269" y="410"/>
                    <a:pt x="5808" y="410"/>
                  </a:cubicBezTo>
                  <a:cubicBezTo>
                    <a:pt x="6587" y="410"/>
                    <a:pt x="7365" y="359"/>
                    <a:pt x="8126" y="308"/>
                  </a:cubicBezTo>
                  <a:lnTo>
                    <a:pt x="8114" y="132"/>
                  </a:lnTo>
                  <a:cubicBezTo>
                    <a:pt x="7357" y="183"/>
                    <a:pt x="6585" y="234"/>
                    <a:pt x="5814" y="234"/>
                  </a:cubicBezTo>
                  <a:cubicBezTo>
                    <a:pt x="5279" y="234"/>
                    <a:pt x="4744" y="210"/>
                    <a:pt x="4215" y="144"/>
                  </a:cubicBezTo>
                  <a:cubicBezTo>
                    <a:pt x="4135" y="133"/>
                    <a:pt x="4054" y="122"/>
                    <a:pt x="3975" y="111"/>
                  </a:cubicBezTo>
                  <a:cubicBezTo>
                    <a:pt x="3703" y="74"/>
                    <a:pt x="3421" y="36"/>
                    <a:pt x="3142" y="36"/>
                  </a:cubicBezTo>
                  <a:cubicBezTo>
                    <a:pt x="3128" y="36"/>
                    <a:pt x="3114" y="36"/>
                    <a:pt x="3100" y="36"/>
                  </a:cubicBezTo>
                  <a:cubicBezTo>
                    <a:pt x="2766" y="39"/>
                    <a:pt x="2433" y="101"/>
                    <a:pt x="2112" y="161"/>
                  </a:cubicBezTo>
                  <a:cubicBezTo>
                    <a:pt x="1927" y="196"/>
                    <a:pt x="1734" y="231"/>
                    <a:pt x="1545" y="255"/>
                  </a:cubicBezTo>
                  <a:cubicBezTo>
                    <a:pt x="1400" y="273"/>
                    <a:pt x="1262" y="282"/>
                    <a:pt x="1132" y="282"/>
                  </a:cubicBezTo>
                  <a:cubicBezTo>
                    <a:pt x="709" y="282"/>
                    <a:pt x="363" y="188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9"/>
            <p:cNvSpPr/>
            <p:nvPr/>
          </p:nvSpPr>
          <p:spPr>
            <a:xfrm>
              <a:off x="-7302792" y="4948105"/>
              <a:ext cx="1313729" cy="192607"/>
            </a:xfrm>
            <a:custGeom>
              <a:avLst/>
              <a:gdLst/>
              <a:ahLst/>
              <a:cxnLst/>
              <a:rect l="l" t="t" r="r" b="b"/>
              <a:pathLst>
                <a:path w="8144" h="1194" extrusionOk="0">
                  <a:moveTo>
                    <a:pt x="8056" y="0"/>
                  </a:moveTo>
                  <a:cubicBezTo>
                    <a:pt x="7404" y="373"/>
                    <a:pt x="6649" y="570"/>
                    <a:pt x="5898" y="570"/>
                  </a:cubicBezTo>
                  <a:cubicBezTo>
                    <a:pt x="5785" y="570"/>
                    <a:pt x="5673" y="566"/>
                    <a:pt x="5560" y="557"/>
                  </a:cubicBezTo>
                  <a:cubicBezTo>
                    <a:pt x="5289" y="535"/>
                    <a:pt x="5013" y="486"/>
                    <a:pt x="4747" y="439"/>
                  </a:cubicBezTo>
                  <a:cubicBezTo>
                    <a:pt x="4379" y="375"/>
                    <a:pt x="4001" y="308"/>
                    <a:pt x="3620" y="308"/>
                  </a:cubicBezTo>
                  <a:cubicBezTo>
                    <a:pt x="3547" y="308"/>
                    <a:pt x="3474" y="311"/>
                    <a:pt x="3401" y="316"/>
                  </a:cubicBezTo>
                  <a:cubicBezTo>
                    <a:pt x="2912" y="349"/>
                    <a:pt x="2442" y="512"/>
                    <a:pt x="1989" y="670"/>
                  </a:cubicBezTo>
                  <a:cubicBezTo>
                    <a:pt x="1572" y="814"/>
                    <a:pt x="1140" y="964"/>
                    <a:pt x="702" y="1009"/>
                  </a:cubicBezTo>
                  <a:cubicBezTo>
                    <a:pt x="650" y="1015"/>
                    <a:pt x="601" y="1017"/>
                    <a:pt x="555" y="1017"/>
                  </a:cubicBezTo>
                  <a:cubicBezTo>
                    <a:pt x="359" y="1017"/>
                    <a:pt x="217" y="969"/>
                    <a:pt x="130" y="875"/>
                  </a:cubicBezTo>
                  <a:lnTo>
                    <a:pt x="0" y="994"/>
                  </a:lnTo>
                  <a:cubicBezTo>
                    <a:pt x="121" y="1126"/>
                    <a:pt x="308" y="1193"/>
                    <a:pt x="556" y="1193"/>
                  </a:cubicBezTo>
                  <a:cubicBezTo>
                    <a:pt x="608" y="1193"/>
                    <a:pt x="662" y="1190"/>
                    <a:pt x="719" y="1184"/>
                  </a:cubicBezTo>
                  <a:cubicBezTo>
                    <a:pt x="1178" y="1136"/>
                    <a:pt x="1620" y="985"/>
                    <a:pt x="2046" y="837"/>
                  </a:cubicBezTo>
                  <a:cubicBezTo>
                    <a:pt x="2489" y="683"/>
                    <a:pt x="2922" y="683"/>
                    <a:pt x="3388" y="651"/>
                  </a:cubicBezTo>
                  <a:cubicBezTo>
                    <a:pt x="3693" y="629"/>
                    <a:pt x="4013" y="582"/>
                    <a:pt x="4324" y="582"/>
                  </a:cubicBezTo>
                  <a:cubicBezTo>
                    <a:pt x="4457" y="582"/>
                    <a:pt x="4588" y="591"/>
                    <a:pt x="4716" y="613"/>
                  </a:cubicBezTo>
                  <a:cubicBezTo>
                    <a:pt x="4986" y="660"/>
                    <a:pt x="5266" y="709"/>
                    <a:pt x="5545" y="732"/>
                  </a:cubicBezTo>
                  <a:cubicBezTo>
                    <a:pt x="5660" y="741"/>
                    <a:pt x="5777" y="745"/>
                    <a:pt x="5893" y="745"/>
                  </a:cubicBezTo>
                  <a:cubicBezTo>
                    <a:pt x="6091" y="745"/>
                    <a:pt x="6289" y="732"/>
                    <a:pt x="6484" y="707"/>
                  </a:cubicBezTo>
                  <a:cubicBezTo>
                    <a:pt x="7066" y="631"/>
                    <a:pt x="7634" y="442"/>
                    <a:pt x="8143" y="152"/>
                  </a:cubicBezTo>
                  <a:lnTo>
                    <a:pt x="80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9"/>
            <p:cNvSpPr/>
            <p:nvPr/>
          </p:nvSpPr>
          <p:spPr>
            <a:xfrm>
              <a:off x="-7320859" y="4913584"/>
              <a:ext cx="1317439" cy="153569"/>
            </a:xfrm>
            <a:custGeom>
              <a:avLst/>
              <a:gdLst/>
              <a:ahLst/>
              <a:cxnLst/>
              <a:rect l="l" t="t" r="r" b="b"/>
              <a:pathLst>
                <a:path w="8167" h="952" extrusionOk="0">
                  <a:moveTo>
                    <a:pt x="8085" y="0"/>
                  </a:moveTo>
                  <a:cubicBezTo>
                    <a:pt x="7462" y="329"/>
                    <a:pt x="6754" y="502"/>
                    <a:pt x="6050" y="502"/>
                  </a:cubicBezTo>
                  <a:cubicBezTo>
                    <a:pt x="5890" y="502"/>
                    <a:pt x="5731" y="493"/>
                    <a:pt x="5572" y="475"/>
                  </a:cubicBezTo>
                  <a:cubicBezTo>
                    <a:pt x="5301" y="443"/>
                    <a:pt x="5027" y="386"/>
                    <a:pt x="4763" y="332"/>
                  </a:cubicBezTo>
                  <a:cubicBezTo>
                    <a:pt x="4362" y="249"/>
                    <a:pt x="3949" y="163"/>
                    <a:pt x="3529" y="163"/>
                  </a:cubicBezTo>
                  <a:cubicBezTo>
                    <a:pt x="3494" y="163"/>
                    <a:pt x="3458" y="164"/>
                    <a:pt x="3422" y="165"/>
                  </a:cubicBezTo>
                  <a:cubicBezTo>
                    <a:pt x="2931" y="183"/>
                    <a:pt x="2457" y="332"/>
                    <a:pt x="1999" y="474"/>
                  </a:cubicBezTo>
                  <a:cubicBezTo>
                    <a:pt x="1577" y="605"/>
                    <a:pt x="1142" y="741"/>
                    <a:pt x="701" y="771"/>
                  </a:cubicBezTo>
                  <a:cubicBezTo>
                    <a:pt x="664" y="773"/>
                    <a:pt x="629" y="775"/>
                    <a:pt x="595" y="775"/>
                  </a:cubicBezTo>
                  <a:cubicBezTo>
                    <a:pt x="378" y="775"/>
                    <a:pt x="223" y="722"/>
                    <a:pt x="135" y="618"/>
                  </a:cubicBezTo>
                  <a:lnTo>
                    <a:pt x="0" y="732"/>
                  </a:lnTo>
                  <a:cubicBezTo>
                    <a:pt x="124" y="877"/>
                    <a:pt x="325" y="951"/>
                    <a:pt x="598" y="951"/>
                  </a:cubicBezTo>
                  <a:cubicBezTo>
                    <a:pt x="635" y="951"/>
                    <a:pt x="674" y="950"/>
                    <a:pt x="714" y="947"/>
                  </a:cubicBezTo>
                  <a:cubicBezTo>
                    <a:pt x="1174" y="913"/>
                    <a:pt x="1620" y="776"/>
                    <a:pt x="2051" y="642"/>
                  </a:cubicBezTo>
                  <a:cubicBezTo>
                    <a:pt x="2498" y="503"/>
                    <a:pt x="2961" y="358"/>
                    <a:pt x="3429" y="341"/>
                  </a:cubicBezTo>
                  <a:cubicBezTo>
                    <a:pt x="3462" y="340"/>
                    <a:pt x="3495" y="340"/>
                    <a:pt x="3529" y="340"/>
                  </a:cubicBezTo>
                  <a:cubicBezTo>
                    <a:pt x="3930" y="340"/>
                    <a:pt x="4334" y="423"/>
                    <a:pt x="4727" y="505"/>
                  </a:cubicBezTo>
                  <a:cubicBezTo>
                    <a:pt x="4995" y="561"/>
                    <a:pt x="5274" y="620"/>
                    <a:pt x="5551" y="651"/>
                  </a:cubicBezTo>
                  <a:cubicBezTo>
                    <a:pt x="5716" y="670"/>
                    <a:pt x="5883" y="679"/>
                    <a:pt x="6050" y="679"/>
                  </a:cubicBezTo>
                  <a:cubicBezTo>
                    <a:pt x="6198" y="679"/>
                    <a:pt x="6345" y="672"/>
                    <a:pt x="6492" y="657"/>
                  </a:cubicBezTo>
                  <a:cubicBezTo>
                    <a:pt x="7074" y="600"/>
                    <a:pt x="7649" y="431"/>
                    <a:pt x="8167" y="157"/>
                  </a:cubicBezTo>
                  <a:lnTo>
                    <a:pt x="8085" y="0"/>
                  </a:ln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9"/>
            <p:cNvSpPr/>
            <p:nvPr/>
          </p:nvSpPr>
          <p:spPr>
            <a:xfrm>
              <a:off x="-7268755" y="5128775"/>
              <a:ext cx="1253237" cy="114371"/>
            </a:xfrm>
            <a:custGeom>
              <a:avLst/>
              <a:gdLst/>
              <a:ahLst/>
              <a:cxnLst/>
              <a:rect l="l" t="t" r="r" b="b"/>
              <a:pathLst>
                <a:path w="7769" h="709" extrusionOk="0">
                  <a:moveTo>
                    <a:pt x="3332" y="1"/>
                  </a:moveTo>
                  <a:cubicBezTo>
                    <a:pt x="3322" y="1"/>
                    <a:pt x="3313" y="1"/>
                    <a:pt x="3303" y="1"/>
                  </a:cubicBezTo>
                  <a:cubicBezTo>
                    <a:pt x="2859" y="9"/>
                    <a:pt x="2432" y="144"/>
                    <a:pt x="2018" y="272"/>
                  </a:cubicBezTo>
                  <a:cubicBezTo>
                    <a:pt x="1896" y="310"/>
                    <a:pt x="1775" y="348"/>
                    <a:pt x="1654" y="383"/>
                  </a:cubicBezTo>
                  <a:cubicBezTo>
                    <a:pt x="1401" y="456"/>
                    <a:pt x="1075" y="533"/>
                    <a:pt x="742" y="533"/>
                  </a:cubicBezTo>
                  <a:cubicBezTo>
                    <a:pt x="516" y="533"/>
                    <a:pt x="287" y="498"/>
                    <a:pt x="74" y="401"/>
                  </a:cubicBezTo>
                  <a:lnTo>
                    <a:pt x="1" y="562"/>
                  </a:lnTo>
                  <a:cubicBezTo>
                    <a:pt x="239" y="670"/>
                    <a:pt x="493" y="709"/>
                    <a:pt x="741" y="709"/>
                  </a:cubicBezTo>
                  <a:cubicBezTo>
                    <a:pt x="1095" y="709"/>
                    <a:pt x="1436" y="628"/>
                    <a:pt x="1702" y="553"/>
                  </a:cubicBezTo>
                  <a:cubicBezTo>
                    <a:pt x="1825" y="519"/>
                    <a:pt x="1947" y="479"/>
                    <a:pt x="2070" y="442"/>
                  </a:cubicBezTo>
                  <a:cubicBezTo>
                    <a:pt x="2471" y="316"/>
                    <a:pt x="2887" y="185"/>
                    <a:pt x="3306" y="178"/>
                  </a:cubicBezTo>
                  <a:cubicBezTo>
                    <a:pt x="3319" y="178"/>
                    <a:pt x="3331" y="178"/>
                    <a:pt x="3344" y="178"/>
                  </a:cubicBezTo>
                  <a:cubicBezTo>
                    <a:pt x="3748" y="178"/>
                    <a:pt x="4152" y="290"/>
                    <a:pt x="4545" y="397"/>
                  </a:cubicBezTo>
                  <a:cubicBezTo>
                    <a:pt x="4698" y="439"/>
                    <a:pt x="4850" y="480"/>
                    <a:pt x="5004" y="517"/>
                  </a:cubicBezTo>
                  <a:cubicBezTo>
                    <a:pt x="5473" y="627"/>
                    <a:pt x="5956" y="682"/>
                    <a:pt x="6439" y="682"/>
                  </a:cubicBezTo>
                  <a:cubicBezTo>
                    <a:pt x="6886" y="682"/>
                    <a:pt x="7334" y="635"/>
                    <a:pt x="7769" y="540"/>
                  </a:cubicBezTo>
                  <a:lnTo>
                    <a:pt x="7731" y="368"/>
                  </a:lnTo>
                  <a:cubicBezTo>
                    <a:pt x="7308" y="459"/>
                    <a:pt x="6873" y="505"/>
                    <a:pt x="6438" y="505"/>
                  </a:cubicBezTo>
                  <a:cubicBezTo>
                    <a:pt x="5969" y="505"/>
                    <a:pt x="5500" y="452"/>
                    <a:pt x="5045" y="345"/>
                  </a:cubicBezTo>
                  <a:cubicBezTo>
                    <a:pt x="4894" y="310"/>
                    <a:pt x="4743" y="269"/>
                    <a:pt x="4591" y="227"/>
                  </a:cubicBezTo>
                  <a:cubicBezTo>
                    <a:pt x="4185" y="115"/>
                    <a:pt x="3766" y="1"/>
                    <a:pt x="3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9"/>
            <p:cNvSpPr/>
            <p:nvPr/>
          </p:nvSpPr>
          <p:spPr>
            <a:xfrm>
              <a:off x="-7219877" y="5265891"/>
              <a:ext cx="1228233" cy="92432"/>
            </a:xfrm>
            <a:custGeom>
              <a:avLst/>
              <a:gdLst/>
              <a:ahLst/>
              <a:cxnLst/>
              <a:rect l="l" t="t" r="r" b="b"/>
              <a:pathLst>
                <a:path w="7614" h="573" extrusionOk="0">
                  <a:moveTo>
                    <a:pt x="2659" y="1"/>
                  </a:moveTo>
                  <a:cubicBezTo>
                    <a:pt x="2325" y="1"/>
                    <a:pt x="2008" y="105"/>
                    <a:pt x="1699" y="206"/>
                  </a:cubicBezTo>
                  <a:cubicBezTo>
                    <a:pt x="1584" y="243"/>
                    <a:pt x="1470" y="280"/>
                    <a:pt x="1355" y="312"/>
                  </a:cubicBezTo>
                  <a:cubicBezTo>
                    <a:pt x="1208" y="353"/>
                    <a:pt x="1003" y="396"/>
                    <a:pt x="789" y="396"/>
                  </a:cubicBezTo>
                  <a:cubicBezTo>
                    <a:pt x="553" y="396"/>
                    <a:pt x="306" y="343"/>
                    <a:pt x="119" y="175"/>
                  </a:cubicBezTo>
                  <a:lnTo>
                    <a:pt x="1" y="307"/>
                  </a:lnTo>
                  <a:cubicBezTo>
                    <a:pt x="198" y="483"/>
                    <a:pt x="470" y="573"/>
                    <a:pt x="793" y="573"/>
                  </a:cubicBezTo>
                  <a:cubicBezTo>
                    <a:pt x="981" y="573"/>
                    <a:pt x="1184" y="542"/>
                    <a:pt x="1402" y="480"/>
                  </a:cubicBezTo>
                  <a:cubicBezTo>
                    <a:pt x="1519" y="448"/>
                    <a:pt x="1637" y="410"/>
                    <a:pt x="1753" y="371"/>
                  </a:cubicBezTo>
                  <a:cubicBezTo>
                    <a:pt x="2062" y="272"/>
                    <a:pt x="2354" y="176"/>
                    <a:pt x="2657" y="176"/>
                  </a:cubicBezTo>
                  <a:cubicBezTo>
                    <a:pt x="2678" y="176"/>
                    <a:pt x="2699" y="177"/>
                    <a:pt x="2720" y="178"/>
                  </a:cubicBezTo>
                  <a:cubicBezTo>
                    <a:pt x="2954" y="188"/>
                    <a:pt x="3178" y="257"/>
                    <a:pt x="3416" y="330"/>
                  </a:cubicBezTo>
                  <a:cubicBezTo>
                    <a:pt x="3663" y="406"/>
                    <a:pt x="3918" y="484"/>
                    <a:pt x="4184" y="490"/>
                  </a:cubicBezTo>
                  <a:cubicBezTo>
                    <a:pt x="4196" y="491"/>
                    <a:pt x="4208" y="491"/>
                    <a:pt x="4219" y="491"/>
                  </a:cubicBezTo>
                  <a:cubicBezTo>
                    <a:pt x="4438" y="491"/>
                    <a:pt x="4649" y="445"/>
                    <a:pt x="4853" y="401"/>
                  </a:cubicBezTo>
                  <a:cubicBezTo>
                    <a:pt x="5006" y="368"/>
                    <a:pt x="5162" y="333"/>
                    <a:pt x="5316" y="320"/>
                  </a:cubicBezTo>
                  <a:cubicBezTo>
                    <a:pt x="5376" y="315"/>
                    <a:pt x="5437" y="312"/>
                    <a:pt x="5497" y="312"/>
                  </a:cubicBezTo>
                  <a:cubicBezTo>
                    <a:pt x="5778" y="312"/>
                    <a:pt x="6063" y="366"/>
                    <a:pt x="6340" y="417"/>
                  </a:cubicBezTo>
                  <a:cubicBezTo>
                    <a:pt x="6625" y="471"/>
                    <a:pt x="6916" y="526"/>
                    <a:pt x="7209" y="526"/>
                  </a:cubicBezTo>
                  <a:cubicBezTo>
                    <a:pt x="7344" y="526"/>
                    <a:pt x="7479" y="514"/>
                    <a:pt x="7614" y="485"/>
                  </a:cubicBezTo>
                  <a:lnTo>
                    <a:pt x="7577" y="313"/>
                  </a:lnTo>
                  <a:cubicBezTo>
                    <a:pt x="7454" y="339"/>
                    <a:pt x="7330" y="350"/>
                    <a:pt x="7206" y="350"/>
                  </a:cubicBezTo>
                  <a:cubicBezTo>
                    <a:pt x="6934" y="350"/>
                    <a:pt x="6659" y="299"/>
                    <a:pt x="6371" y="245"/>
                  </a:cubicBezTo>
                  <a:cubicBezTo>
                    <a:pt x="6083" y="192"/>
                    <a:pt x="5787" y="137"/>
                    <a:pt x="5490" y="137"/>
                  </a:cubicBezTo>
                  <a:cubicBezTo>
                    <a:pt x="5427" y="137"/>
                    <a:pt x="5364" y="140"/>
                    <a:pt x="5301" y="145"/>
                  </a:cubicBezTo>
                  <a:cubicBezTo>
                    <a:pt x="5136" y="160"/>
                    <a:pt x="4973" y="195"/>
                    <a:pt x="4817" y="229"/>
                  </a:cubicBezTo>
                  <a:cubicBezTo>
                    <a:pt x="4613" y="273"/>
                    <a:pt x="4418" y="316"/>
                    <a:pt x="4221" y="316"/>
                  </a:cubicBezTo>
                  <a:cubicBezTo>
                    <a:pt x="4210" y="316"/>
                    <a:pt x="4199" y="315"/>
                    <a:pt x="4187" y="315"/>
                  </a:cubicBezTo>
                  <a:cubicBezTo>
                    <a:pt x="3947" y="310"/>
                    <a:pt x="3715" y="238"/>
                    <a:pt x="3468" y="162"/>
                  </a:cubicBezTo>
                  <a:cubicBezTo>
                    <a:pt x="3230" y="88"/>
                    <a:pt x="2983" y="13"/>
                    <a:pt x="2727" y="2"/>
                  </a:cubicBezTo>
                  <a:cubicBezTo>
                    <a:pt x="2704" y="1"/>
                    <a:pt x="2681" y="1"/>
                    <a:pt x="2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9"/>
            <p:cNvSpPr/>
            <p:nvPr/>
          </p:nvSpPr>
          <p:spPr>
            <a:xfrm>
              <a:off x="-7181968" y="4624350"/>
              <a:ext cx="982393" cy="80334"/>
            </a:xfrm>
            <a:custGeom>
              <a:avLst/>
              <a:gdLst/>
              <a:ahLst/>
              <a:cxnLst/>
              <a:rect l="l" t="t" r="r" b="b"/>
              <a:pathLst>
                <a:path w="6090" h="498" extrusionOk="0">
                  <a:moveTo>
                    <a:pt x="6074" y="0"/>
                  </a:moveTo>
                  <a:lnTo>
                    <a:pt x="3640" y="214"/>
                  </a:lnTo>
                  <a:cubicBezTo>
                    <a:pt x="3256" y="249"/>
                    <a:pt x="2858" y="284"/>
                    <a:pt x="2466" y="302"/>
                  </a:cubicBezTo>
                  <a:cubicBezTo>
                    <a:pt x="2143" y="316"/>
                    <a:pt x="1817" y="321"/>
                    <a:pt x="1493" y="321"/>
                  </a:cubicBezTo>
                  <a:cubicBezTo>
                    <a:pt x="1262" y="321"/>
                    <a:pt x="1033" y="319"/>
                    <a:pt x="807" y="316"/>
                  </a:cubicBezTo>
                  <a:cubicBezTo>
                    <a:pt x="673" y="315"/>
                    <a:pt x="533" y="313"/>
                    <a:pt x="411" y="270"/>
                  </a:cubicBezTo>
                  <a:cubicBezTo>
                    <a:pt x="314" y="237"/>
                    <a:pt x="202" y="160"/>
                    <a:pt x="171" y="44"/>
                  </a:cubicBezTo>
                  <a:lnTo>
                    <a:pt x="1" y="88"/>
                  </a:lnTo>
                  <a:cubicBezTo>
                    <a:pt x="42" y="243"/>
                    <a:pt x="174" y="374"/>
                    <a:pt x="354" y="436"/>
                  </a:cubicBezTo>
                  <a:cubicBezTo>
                    <a:pt x="505" y="489"/>
                    <a:pt x="666" y="490"/>
                    <a:pt x="807" y="493"/>
                  </a:cubicBezTo>
                  <a:cubicBezTo>
                    <a:pt x="1038" y="495"/>
                    <a:pt x="1270" y="498"/>
                    <a:pt x="1505" y="498"/>
                  </a:cubicBezTo>
                  <a:cubicBezTo>
                    <a:pt x="1829" y="498"/>
                    <a:pt x="2154" y="494"/>
                    <a:pt x="2474" y="478"/>
                  </a:cubicBezTo>
                  <a:cubicBezTo>
                    <a:pt x="2868" y="459"/>
                    <a:pt x="3269" y="425"/>
                    <a:pt x="3655" y="390"/>
                  </a:cubicBezTo>
                  <a:lnTo>
                    <a:pt x="6089" y="177"/>
                  </a:lnTo>
                  <a:lnTo>
                    <a:pt x="6074" y="0"/>
                  </a:ln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9"/>
            <p:cNvSpPr/>
            <p:nvPr/>
          </p:nvSpPr>
          <p:spPr>
            <a:xfrm>
              <a:off x="-7284563" y="4790502"/>
              <a:ext cx="1247752" cy="61299"/>
            </a:xfrm>
            <a:custGeom>
              <a:avLst/>
              <a:gdLst/>
              <a:ahLst/>
              <a:cxnLst/>
              <a:rect l="l" t="t" r="r" b="b"/>
              <a:pathLst>
                <a:path w="7735" h="380" extrusionOk="0">
                  <a:moveTo>
                    <a:pt x="45" y="0"/>
                  </a:moveTo>
                  <a:lnTo>
                    <a:pt x="1" y="171"/>
                  </a:lnTo>
                  <a:cubicBezTo>
                    <a:pt x="533" y="309"/>
                    <a:pt x="1081" y="380"/>
                    <a:pt x="1631" y="380"/>
                  </a:cubicBezTo>
                  <a:cubicBezTo>
                    <a:pt x="1690" y="380"/>
                    <a:pt x="1752" y="378"/>
                    <a:pt x="1812" y="377"/>
                  </a:cubicBezTo>
                  <a:cubicBezTo>
                    <a:pt x="2132" y="367"/>
                    <a:pt x="2457" y="334"/>
                    <a:pt x="2769" y="302"/>
                  </a:cubicBezTo>
                  <a:cubicBezTo>
                    <a:pt x="3103" y="267"/>
                    <a:pt x="3447" y="231"/>
                    <a:pt x="3786" y="226"/>
                  </a:cubicBezTo>
                  <a:cubicBezTo>
                    <a:pt x="3823" y="225"/>
                    <a:pt x="3861" y="224"/>
                    <a:pt x="3898" y="224"/>
                  </a:cubicBezTo>
                  <a:cubicBezTo>
                    <a:pt x="4237" y="224"/>
                    <a:pt x="4582" y="252"/>
                    <a:pt x="4915" y="279"/>
                  </a:cubicBezTo>
                  <a:cubicBezTo>
                    <a:pt x="5135" y="297"/>
                    <a:pt x="5355" y="314"/>
                    <a:pt x="5576" y="325"/>
                  </a:cubicBezTo>
                  <a:cubicBezTo>
                    <a:pt x="5740" y="333"/>
                    <a:pt x="5904" y="337"/>
                    <a:pt x="6069" y="337"/>
                  </a:cubicBezTo>
                  <a:cubicBezTo>
                    <a:pt x="6626" y="337"/>
                    <a:pt x="7185" y="291"/>
                    <a:pt x="7734" y="201"/>
                  </a:cubicBezTo>
                  <a:lnTo>
                    <a:pt x="7705" y="28"/>
                  </a:lnTo>
                  <a:cubicBezTo>
                    <a:pt x="7162" y="117"/>
                    <a:pt x="6610" y="162"/>
                    <a:pt x="6058" y="162"/>
                  </a:cubicBezTo>
                  <a:cubicBezTo>
                    <a:pt x="5900" y="162"/>
                    <a:pt x="5742" y="158"/>
                    <a:pt x="5584" y="151"/>
                  </a:cubicBezTo>
                  <a:cubicBezTo>
                    <a:pt x="5365" y="140"/>
                    <a:pt x="5146" y="121"/>
                    <a:pt x="4929" y="105"/>
                  </a:cubicBezTo>
                  <a:cubicBezTo>
                    <a:pt x="4588" y="77"/>
                    <a:pt x="4234" y="49"/>
                    <a:pt x="3884" y="49"/>
                  </a:cubicBezTo>
                  <a:cubicBezTo>
                    <a:pt x="3850" y="49"/>
                    <a:pt x="3817" y="49"/>
                    <a:pt x="3784" y="49"/>
                  </a:cubicBezTo>
                  <a:cubicBezTo>
                    <a:pt x="3439" y="55"/>
                    <a:pt x="3089" y="91"/>
                    <a:pt x="2753" y="127"/>
                  </a:cubicBezTo>
                  <a:cubicBezTo>
                    <a:pt x="2444" y="159"/>
                    <a:pt x="2123" y="192"/>
                    <a:pt x="1808" y="201"/>
                  </a:cubicBezTo>
                  <a:cubicBezTo>
                    <a:pt x="1747" y="202"/>
                    <a:pt x="1685" y="203"/>
                    <a:pt x="1623" y="203"/>
                  </a:cubicBezTo>
                  <a:cubicBezTo>
                    <a:pt x="1091" y="203"/>
                    <a:pt x="561" y="135"/>
                    <a:pt x="45" y="0"/>
                  </a:cubicBezTo>
                  <a:close/>
                </a:path>
              </a:pathLst>
            </a:custGeom>
            <a:solidFill>
              <a:srgbClr val="140635">
                <a:alpha val="44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9" name="Google Shape;1309;p9"/>
          <p:cNvGrpSpPr/>
          <p:nvPr/>
        </p:nvGrpSpPr>
        <p:grpSpPr>
          <a:xfrm>
            <a:off x="244143" y="1870152"/>
            <a:ext cx="197748" cy="197748"/>
            <a:chOff x="-6226029" y="56300"/>
            <a:chExt cx="873830" cy="873830"/>
          </a:xfrm>
        </p:grpSpPr>
        <p:sp>
          <p:nvSpPr>
            <p:cNvPr id="1310" name="Google Shape;1310;p9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9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" name="Google Shape;1312;p9"/>
          <p:cNvGrpSpPr/>
          <p:nvPr/>
        </p:nvGrpSpPr>
        <p:grpSpPr>
          <a:xfrm>
            <a:off x="7751508" y="4227622"/>
            <a:ext cx="1674124" cy="873790"/>
            <a:chOff x="-10341600" y="149539"/>
            <a:chExt cx="2852973" cy="1489076"/>
          </a:xfrm>
        </p:grpSpPr>
        <p:sp>
          <p:nvSpPr>
            <p:cNvPr id="1313" name="Google Shape;1313;p9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9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9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9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7" name="Google Shape;1517;p13"/>
          <p:cNvSpPr txBox="1">
            <a:spLocks noGrp="1"/>
          </p:cNvSpPr>
          <p:nvPr>
            <p:ph type="subTitle" idx="1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8" name="Google Shape;1518;p13"/>
          <p:cNvSpPr txBox="1">
            <a:spLocks noGrp="1"/>
          </p:cNvSpPr>
          <p:nvPr>
            <p:ph type="subTitle" idx="2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9" name="Google Shape;1519;p13"/>
          <p:cNvSpPr txBox="1">
            <a:spLocks noGrp="1"/>
          </p:cNvSpPr>
          <p:nvPr>
            <p:ph type="subTitle" idx="3"/>
          </p:nvPr>
        </p:nvSpPr>
        <p:spPr>
          <a:xfrm>
            <a:off x="720000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0" name="Google Shape;1520;p13"/>
          <p:cNvSpPr txBox="1">
            <a:spLocks noGrp="1"/>
          </p:cNvSpPr>
          <p:nvPr>
            <p:ph type="subTitle" idx="4"/>
          </p:nvPr>
        </p:nvSpPr>
        <p:spPr>
          <a:xfrm>
            <a:off x="3419271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1" name="Google Shape;1521;p13"/>
          <p:cNvSpPr txBox="1">
            <a:spLocks noGrp="1"/>
          </p:cNvSpPr>
          <p:nvPr>
            <p:ph type="subTitle" idx="5"/>
          </p:nvPr>
        </p:nvSpPr>
        <p:spPr>
          <a:xfrm>
            <a:off x="6118549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2" name="Google Shape;1522;p13"/>
          <p:cNvSpPr txBox="1">
            <a:spLocks noGrp="1"/>
          </p:cNvSpPr>
          <p:nvPr>
            <p:ph type="subTitle" idx="6"/>
          </p:nvPr>
        </p:nvSpPr>
        <p:spPr>
          <a:xfrm>
            <a:off x="6118549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3" name="Google Shape;1523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3320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4" name="Google Shape;1524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30646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5" name="Google Shape;1525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3320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6" name="Google Shape;1526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30646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7" name="Google Shape;1527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49" y="13320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8" name="Google Shape;1528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49" y="30646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9" name="Google Shape;1529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0" name="Google Shape;1530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1" name="Google Shape;1531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2" name="Google Shape;1532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3" name="Google Shape;1533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4" name="Google Shape;1534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365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5" name="Google Shape;1535;p13"/>
          <p:cNvSpPr/>
          <p:nvPr/>
        </p:nvSpPr>
        <p:spPr>
          <a:xfrm rot="5400000">
            <a:off x="8428464" y="4494556"/>
            <a:ext cx="50643" cy="4370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13"/>
          <p:cNvSpPr/>
          <p:nvPr/>
        </p:nvSpPr>
        <p:spPr>
          <a:xfrm>
            <a:off x="7468390" y="553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13"/>
          <p:cNvSpPr/>
          <p:nvPr/>
        </p:nvSpPr>
        <p:spPr>
          <a:xfrm>
            <a:off x="7356365" y="559177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13"/>
          <p:cNvSpPr/>
          <p:nvPr/>
        </p:nvSpPr>
        <p:spPr>
          <a:xfrm rot="5400000">
            <a:off x="2568429" y="4748061"/>
            <a:ext cx="36030" cy="3109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13"/>
          <p:cNvSpPr/>
          <p:nvPr/>
        </p:nvSpPr>
        <p:spPr>
          <a:xfrm rot="4097038">
            <a:off x="8501667" y="1469491"/>
            <a:ext cx="21625" cy="21625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13"/>
          <p:cNvSpPr/>
          <p:nvPr/>
        </p:nvSpPr>
        <p:spPr>
          <a:xfrm rot="4097038">
            <a:off x="8548115" y="1716972"/>
            <a:ext cx="75" cy="16894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13"/>
          <p:cNvSpPr/>
          <p:nvPr/>
        </p:nvSpPr>
        <p:spPr>
          <a:xfrm rot="4097038">
            <a:off x="8539556" y="1643049"/>
            <a:ext cx="31236" cy="31161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2" name="Google Shape;1542;p13"/>
          <p:cNvGrpSpPr/>
          <p:nvPr/>
        </p:nvGrpSpPr>
        <p:grpSpPr>
          <a:xfrm>
            <a:off x="-129951" y="-155424"/>
            <a:ext cx="9372721" cy="5376732"/>
            <a:chOff x="22458" y="-35408"/>
            <a:chExt cx="9163786" cy="5256875"/>
          </a:xfrm>
        </p:grpSpPr>
        <p:sp>
          <p:nvSpPr>
            <p:cNvPr id="1543" name="Google Shape;1543;p13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3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3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3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3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3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3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3"/>
            <p:cNvSpPr/>
            <p:nvPr/>
          </p:nvSpPr>
          <p:spPr>
            <a:xfrm>
              <a:off x="713225" y="3944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3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3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3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3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3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3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3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3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3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3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1" name="Google Shape;1561;p13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1562" name="Google Shape;1562;p13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13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13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13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13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13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13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13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13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13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13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73" name="Google Shape;1573;p13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3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3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3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3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3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3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3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3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3"/>
            <p:cNvSpPr/>
            <p:nvPr/>
          </p:nvSpPr>
          <p:spPr>
            <a:xfrm>
              <a:off x="2825929" y="324809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3" name="Google Shape;1583;p13"/>
            <p:cNvGrpSpPr/>
            <p:nvPr/>
          </p:nvGrpSpPr>
          <p:grpSpPr>
            <a:xfrm>
              <a:off x="1922299" y="14317"/>
              <a:ext cx="2617871" cy="624650"/>
              <a:chOff x="1922299" y="14317"/>
              <a:chExt cx="2617871" cy="624650"/>
            </a:xfrm>
          </p:grpSpPr>
          <p:grpSp>
            <p:nvGrpSpPr>
              <p:cNvPr id="1584" name="Google Shape;1584;p1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585" name="Google Shape;1585;p1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6" name="Google Shape;1586;p1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7" name="Google Shape;1587;p1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8" name="Google Shape;1588;p1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9" name="Google Shape;1589;p1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0" name="Google Shape;1590;p1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1" name="Google Shape;1591;p1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2" name="Google Shape;1592;p1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3" name="Google Shape;1593;p1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4" name="Google Shape;1594;p1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5" name="Google Shape;1595;p1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96" name="Google Shape;1596;p1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1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1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1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1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1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1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3" name="Google Shape;1603;p13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1604" name="Google Shape;1604;p13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13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13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13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8" name="Google Shape;1608;p13"/>
            <p:cNvGrpSpPr/>
            <p:nvPr/>
          </p:nvGrpSpPr>
          <p:grpSpPr>
            <a:xfrm rot="10800000">
              <a:off x="1922299" y="4596817"/>
              <a:ext cx="2617871" cy="624650"/>
              <a:chOff x="1922299" y="14317"/>
              <a:chExt cx="2617871" cy="624650"/>
            </a:xfrm>
          </p:grpSpPr>
          <p:grpSp>
            <p:nvGrpSpPr>
              <p:cNvPr id="1609" name="Google Shape;1609;p1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610" name="Google Shape;1610;p1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1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2" name="Google Shape;1612;p1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3" name="Google Shape;1613;p1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4" name="Google Shape;1614;p1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5" name="Google Shape;1615;p1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1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7" name="Google Shape;1617;p1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8" name="Google Shape;1618;p1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1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0" name="Google Shape;1620;p1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21" name="Google Shape;1621;p1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1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1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1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1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1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1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28" name="Google Shape;1628;p13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3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3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3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3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3"/>
            <p:cNvSpPr/>
            <p:nvPr/>
          </p:nvSpPr>
          <p:spPr>
            <a:xfrm rot="9497023">
              <a:off x="9081145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3"/>
            <p:cNvSpPr/>
            <p:nvPr/>
          </p:nvSpPr>
          <p:spPr>
            <a:xfrm rot="9497023">
              <a:off x="8846804" y="855306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3"/>
            <p:cNvSpPr/>
            <p:nvPr/>
          </p:nvSpPr>
          <p:spPr>
            <a:xfrm rot="9497023">
              <a:off x="8898013" y="855195"/>
              <a:ext cx="31237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3"/>
            <p:cNvSpPr/>
            <p:nvPr/>
          </p:nvSpPr>
          <p:spPr>
            <a:xfrm rot="9497023">
              <a:off x="9139376" y="1049067"/>
              <a:ext cx="40773" cy="40773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3"/>
            <p:cNvSpPr/>
            <p:nvPr/>
          </p:nvSpPr>
          <p:spPr>
            <a:xfrm rot="9497023">
              <a:off x="8865307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3"/>
            <p:cNvSpPr/>
            <p:nvPr/>
          </p:nvSpPr>
          <p:spPr>
            <a:xfrm rot="9497023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9" name="Google Shape;1639;p13"/>
            <p:cNvGrpSpPr/>
            <p:nvPr/>
          </p:nvGrpSpPr>
          <p:grpSpPr>
            <a:xfrm rot="10800000">
              <a:off x="6342249" y="4478055"/>
              <a:ext cx="2617871" cy="624650"/>
              <a:chOff x="1922299" y="14317"/>
              <a:chExt cx="2617871" cy="624650"/>
            </a:xfrm>
          </p:grpSpPr>
          <p:grpSp>
            <p:nvGrpSpPr>
              <p:cNvPr id="1640" name="Google Shape;1640;p1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641" name="Google Shape;1641;p1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2" name="Google Shape;1642;p1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1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" name="Google Shape;1644;p1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" name="Google Shape;1645;p1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" name="Google Shape;1646;p1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7" name="Google Shape;1647;p1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8" name="Google Shape;1648;p1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9" name="Google Shape;1649;p1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0" name="Google Shape;1650;p1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1" name="Google Shape;1651;p1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52" name="Google Shape;1652;p1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1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1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1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1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1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1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9" name="Google Shape;1659;p13"/>
            <p:cNvGrpSpPr/>
            <p:nvPr/>
          </p:nvGrpSpPr>
          <p:grpSpPr>
            <a:xfrm rot="10800000">
              <a:off x="4991374" y="-35408"/>
              <a:ext cx="2617871" cy="624650"/>
              <a:chOff x="1922299" y="14317"/>
              <a:chExt cx="2617871" cy="624650"/>
            </a:xfrm>
          </p:grpSpPr>
          <p:grpSp>
            <p:nvGrpSpPr>
              <p:cNvPr id="1660" name="Google Shape;1660;p13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1661" name="Google Shape;1661;p13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2" name="Google Shape;1662;p13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13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13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13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13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13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13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13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0" name="Google Shape;1670;p13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1" name="Google Shape;1671;p13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72" name="Google Shape;1672;p13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13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13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13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13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13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13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9" name="Google Shape;1679;p13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3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3"/>
            <p:cNvSpPr/>
            <p:nvPr/>
          </p:nvSpPr>
          <p:spPr>
            <a:xfrm rot="-5400000">
              <a:off x="310092" y="1899982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3"/>
            <p:cNvSpPr/>
            <p:nvPr/>
          </p:nvSpPr>
          <p:spPr>
            <a:xfrm rot="-5400000">
              <a:off x="29667" y="2050330"/>
              <a:ext cx="40773" cy="40773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3"/>
            <p:cNvSpPr/>
            <p:nvPr/>
          </p:nvSpPr>
          <p:spPr>
            <a:xfrm rot="-5400000">
              <a:off x="118349" y="1788942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3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1_1"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033" name="Google Shape;2033;p16"/>
          <p:cNvGrpSpPr/>
          <p:nvPr/>
        </p:nvGrpSpPr>
        <p:grpSpPr>
          <a:xfrm rot="10800000">
            <a:off x="22458" y="-111608"/>
            <a:ext cx="9163786" cy="5409275"/>
            <a:chOff x="22458" y="-111608"/>
            <a:chExt cx="9163786" cy="5409275"/>
          </a:xfrm>
        </p:grpSpPr>
        <p:sp>
          <p:nvSpPr>
            <p:cNvPr id="2034" name="Google Shape;2034;p16"/>
            <p:cNvSpPr/>
            <p:nvPr/>
          </p:nvSpPr>
          <p:spPr>
            <a:xfrm rot="5400000">
              <a:off x="5698603" y="4890290"/>
              <a:ext cx="43800" cy="37706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6"/>
            <p:cNvSpPr/>
            <p:nvPr/>
          </p:nvSpPr>
          <p:spPr>
            <a:xfrm rot="5400000">
              <a:off x="8677674" y="4863396"/>
              <a:ext cx="43800" cy="37797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6"/>
            <p:cNvSpPr/>
            <p:nvPr/>
          </p:nvSpPr>
          <p:spPr>
            <a:xfrm rot="5400000">
              <a:off x="8796250" y="3794789"/>
              <a:ext cx="47064" cy="40704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6"/>
            <p:cNvSpPr/>
            <p:nvPr/>
          </p:nvSpPr>
          <p:spPr>
            <a:xfrm>
              <a:off x="8668929" y="473812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6"/>
            <p:cNvSpPr/>
            <p:nvPr/>
          </p:nvSpPr>
          <p:spPr>
            <a:xfrm>
              <a:off x="7783297" y="288132"/>
              <a:ext cx="41264" cy="41264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6"/>
            <p:cNvSpPr/>
            <p:nvPr/>
          </p:nvSpPr>
          <p:spPr>
            <a:xfrm>
              <a:off x="6776375" y="383911"/>
              <a:ext cx="44339" cy="44438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6"/>
            <p:cNvSpPr/>
            <p:nvPr/>
          </p:nvSpPr>
          <p:spPr>
            <a:xfrm>
              <a:off x="8748300" y="4470820"/>
              <a:ext cx="91774" cy="91774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6"/>
            <p:cNvSpPr/>
            <p:nvPr/>
          </p:nvSpPr>
          <p:spPr>
            <a:xfrm>
              <a:off x="713225" y="318237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6"/>
            <p:cNvSpPr/>
            <p:nvPr/>
          </p:nvSpPr>
          <p:spPr>
            <a:xfrm>
              <a:off x="303924" y="3027749"/>
              <a:ext cx="409300" cy="409300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6"/>
            <p:cNvSpPr/>
            <p:nvPr/>
          </p:nvSpPr>
          <p:spPr>
            <a:xfrm>
              <a:off x="554465" y="2462190"/>
              <a:ext cx="79785" cy="79785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6"/>
            <p:cNvSpPr/>
            <p:nvPr/>
          </p:nvSpPr>
          <p:spPr>
            <a:xfrm>
              <a:off x="462677" y="276103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6"/>
            <p:cNvSpPr/>
            <p:nvPr/>
          </p:nvSpPr>
          <p:spPr>
            <a:xfrm>
              <a:off x="270324" y="2802575"/>
              <a:ext cx="197775" cy="197839"/>
            </a:xfrm>
            <a:custGeom>
              <a:avLst/>
              <a:gdLst/>
              <a:ahLst/>
              <a:cxnLst/>
              <a:rect l="l" t="t" r="r" b="b"/>
              <a:pathLst>
                <a:path w="1701" h="1701" extrusionOk="0">
                  <a:moveTo>
                    <a:pt x="850" y="1"/>
                  </a:moveTo>
                  <a:lnTo>
                    <a:pt x="786" y="787"/>
                  </a:lnTo>
                  <a:lnTo>
                    <a:pt x="0" y="851"/>
                  </a:lnTo>
                  <a:lnTo>
                    <a:pt x="786" y="916"/>
                  </a:lnTo>
                  <a:lnTo>
                    <a:pt x="850" y="1701"/>
                  </a:lnTo>
                  <a:lnTo>
                    <a:pt x="916" y="916"/>
                  </a:lnTo>
                  <a:lnTo>
                    <a:pt x="1700" y="851"/>
                  </a:lnTo>
                  <a:lnTo>
                    <a:pt x="916" y="787"/>
                  </a:lnTo>
                  <a:lnTo>
                    <a:pt x="85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6"/>
            <p:cNvSpPr/>
            <p:nvPr/>
          </p:nvSpPr>
          <p:spPr>
            <a:xfrm>
              <a:off x="462677" y="705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6"/>
            <p:cNvSpPr/>
            <p:nvPr/>
          </p:nvSpPr>
          <p:spPr>
            <a:xfrm rot="5400000">
              <a:off x="8640171" y="1703728"/>
              <a:ext cx="61037" cy="61037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6"/>
            <p:cNvSpPr/>
            <p:nvPr/>
          </p:nvSpPr>
          <p:spPr>
            <a:xfrm rot="5400000">
              <a:off x="8917602" y="2938962"/>
              <a:ext cx="44082" cy="44082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6"/>
            <p:cNvSpPr/>
            <p:nvPr/>
          </p:nvSpPr>
          <p:spPr>
            <a:xfrm rot="5400000">
              <a:off x="9056159" y="1863204"/>
              <a:ext cx="47367" cy="47473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6"/>
            <p:cNvSpPr/>
            <p:nvPr/>
          </p:nvSpPr>
          <p:spPr>
            <a:xfrm>
              <a:off x="1286665" y="1501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6"/>
            <p:cNvSpPr/>
            <p:nvPr/>
          </p:nvSpPr>
          <p:spPr>
            <a:xfrm>
              <a:off x="1439065" y="302528"/>
              <a:ext cx="91793" cy="91887"/>
            </a:xfrm>
            <a:custGeom>
              <a:avLst/>
              <a:gdLst/>
              <a:ahLst/>
              <a:cxnLst/>
              <a:rect l="l" t="t" r="r" b="b"/>
              <a:pathLst>
                <a:path w="1957" h="1959" extrusionOk="0">
                  <a:moveTo>
                    <a:pt x="980" y="1"/>
                  </a:moveTo>
                  <a:lnTo>
                    <a:pt x="906" y="906"/>
                  </a:lnTo>
                  <a:lnTo>
                    <a:pt x="1" y="980"/>
                  </a:lnTo>
                  <a:lnTo>
                    <a:pt x="906" y="1054"/>
                  </a:lnTo>
                  <a:lnTo>
                    <a:pt x="980" y="1958"/>
                  </a:lnTo>
                  <a:lnTo>
                    <a:pt x="1052" y="1054"/>
                  </a:lnTo>
                  <a:lnTo>
                    <a:pt x="1956" y="980"/>
                  </a:lnTo>
                  <a:lnTo>
                    <a:pt x="1052" y="906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2" name="Google Shape;2052;p16"/>
            <p:cNvGrpSpPr/>
            <p:nvPr/>
          </p:nvGrpSpPr>
          <p:grpSpPr>
            <a:xfrm rot="5400000">
              <a:off x="727070" y="3900546"/>
              <a:ext cx="525179" cy="1932071"/>
              <a:chOff x="7100277" y="1662308"/>
              <a:chExt cx="317847" cy="1169322"/>
            </a:xfrm>
          </p:grpSpPr>
          <p:sp>
            <p:nvSpPr>
              <p:cNvPr id="2053" name="Google Shape;2053;p16"/>
              <p:cNvSpPr/>
              <p:nvPr/>
            </p:nvSpPr>
            <p:spPr>
              <a:xfrm>
                <a:off x="7225116" y="2785139"/>
                <a:ext cx="13088" cy="13088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6"/>
              <p:cNvSpPr/>
              <p:nvPr/>
            </p:nvSpPr>
            <p:spPr>
              <a:xfrm>
                <a:off x="7377450" y="2821405"/>
                <a:ext cx="4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6"/>
              <p:cNvSpPr/>
              <p:nvPr/>
            </p:nvSpPr>
            <p:spPr>
              <a:xfrm>
                <a:off x="7332038" y="2798182"/>
                <a:ext cx="18905" cy="1886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6"/>
              <p:cNvSpPr/>
              <p:nvPr/>
            </p:nvSpPr>
            <p:spPr>
              <a:xfrm>
                <a:off x="7100277" y="2576133"/>
                <a:ext cx="10225" cy="10271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6"/>
              <p:cNvSpPr/>
              <p:nvPr/>
            </p:nvSpPr>
            <p:spPr>
              <a:xfrm>
                <a:off x="7235251" y="2259501"/>
                <a:ext cx="24677" cy="24677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6"/>
              <p:cNvSpPr/>
              <p:nvPr/>
            </p:nvSpPr>
            <p:spPr>
              <a:xfrm>
                <a:off x="7397764" y="2682113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6"/>
              <p:cNvSpPr/>
              <p:nvPr/>
            </p:nvSpPr>
            <p:spPr>
              <a:xfrm>
                <a:off x="7364407" y="2624079"/>
                <a:ext cx="7271" cy="7226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6"/>
              <p:cNvSpPr/>
              <p:nvPr/>
            </p:nvSpPr>
            <p:spPr>
              <a:xfrm>
                <a:off x="7304781" y="2041246"/>
                <a:ext cx="21859" cy="2185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6"/>
              <p:cNvSpPr/>
              <p:nvPr/>
            </p:nvSpPr>
            <p:spPr>
              <a:xfrm>
                <a:off x="7355727" y="2664981"/>
                <a:ext cx="26176" cy="2617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6"/>
              <p:cNvSpPr/>
              <p:nvPr/>
            </p:nvSpPr>
            <p:spPr>
              <a:xfrm>
                <a:off x="7320450" y="1861512"/>
                <a:ext cx="18905" cy="1890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6"/>
              <p:cNvSpPr/>
              <p:nvPr/>
            </p:nvSpPr>
            <p:spPr>
              <a:xfrm>
                <a:off x="7228070" y="1662308"/>
                <a:ext cx="2031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4" name="Google Shape;2064;p16"/>
            <p:cNvSpPr/>
            <p:nvPr/>
          </p:nvSpPr>
          <p:spPr>
            <a:xfrm>
              <a:off x="5393554" y="151650"/>
              <a:ext cx="250526" cy="250526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6"/>
            <p:cNvSpPr/>
            <p:nvPr/>
          </p:nvSpPr>
          <p:spPr>
            <a:xfrm>
              <a:off x="6879451" y="4741325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6"/>
            <p:cNvSpPr/>
            <p:nvPr/>
          </p:nvSpPr>
          <p:spPr>
            <a:xfrm rot="5400000">
              <a:off x="149620" y="3862489"/>
              <a:ext cx="24944" cy="215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6"/>
            <p:cNvSpPr/>
            <p:nvPr/>
          </p:nvSpPr>
          <p:spPr>
            <a:xfrm rot="5400000">
              <a:off x="104760" y="4142733"/>
              <a:ext cx="87" cy="16816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6"/>
            <p:cNvSpPr/>
            <p:nvPr/>
          </p:nvSpPr>
          <p:spPr>
            <a:xfrm rot="5400000">
              <a:off x="117881" y="4770184"/>
              <a:ext cx="36030" cy="31017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6"/>
            <p:cNvSpPr/>
            <p:nvPr/>
          </p:nvSpPr>
          <p:spPr>
            <a:xfrm rot="5400000">
              <a:off x="498396" y="3624158"/>
              <a:ext cx="19487" cy="1689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6"/>
            <p:cNvSpPr/>
            <p:nvPr/>
          </p:nvSpPr>
          <p:spPr>
            <a:xfrm rot="5400000">
              <a:off x="386753" y="3883316"/>
              <a:ext cx="47029" cy="4058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6"/>
            <p:cNvSpPr/>
            <p:nvPr/>
          </p:nvSpPr>
          <p:spPr>
            <a:xfrm rot="5400000">
              <a:off x="306148" y="4192471"/>
              <a:ext cx="38801" cy="33484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6"/>
            <p:cNvSpPr/>
            <p:nvPr/>
          </p:nvSpPr>
          <p:spPr>
            <a:xfrm rot="5400000">
              <a:off x="424863" y="4127227"/>
              <a:ext cx="13858" cy="11884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3" name="Google Shape;2073;p16"/>
            <p:cNvGrpSpPr/>
            <p:nvPr/>
          </p:nvGrpSpPr>
          <p:grpSpPr>
            <a:xfrm>
              <a:off x="8667098" y="2096833"/>
              <a:ext cx="254180" cy="738437"/>
              <a:chOff x="3334561" y="-1978904"/>
              <a:chExt cx="254180" cy="738437"/>
            </a:xfrm>
          </p:grpSpPr>
          <p:sp>
            <p:nvSpPr>
              <p:cNvPr id="2074" name="Google Shape;2074;p16"/>
              <p:cNvSpPr/>
              <p:nvPr/>
            </p:nvSpPr>
            <p:spPr>
              <a:xfrm>
                <a:off x="3537510" y="-1276585"/>
                <a:ext cx="36118" cy="3611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240" y="1"/>
                    </a:moveTo>
                    <a:cubicBezTo>
                      <a:pt x="107" y="1"/>
                      <a:pt x="1" y="109"/>
                      <a:pt x="1" y="241"/>
                    </a:cubicBezTo>
                    <a:cubicBezTo>
                      <a:pt x="1" y="373"/>
                      <a:pt x="107" y="481"/>
                      <a:pt x="240" y="481"/>
                    </a:cubicBezTo>
                    <a:cubicBezTo>
                      <a:pt x="373" y="481"/>
                      <a:pt x="480" y="372"/>
                      <a:pt x="480" y="241"/>
                    </a:cubicBezTo>
                    <a:cubicBezTo>
                      <a:pt x="480" y="107"/>
                      <a:pt x="373" y="1"/>
                      <a:pt x="240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6"/>
              <p:cNvSpPr/>
              <p:nvPr/>
            </p:nvSpPr>
            <p:spPr>
              <a:xfrm>
                <a:off x="3545489" y="-1693786"/>
                <a:ext cx="43252" cy="43252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"/>
                    </a:moveTo>
                    <a:cubicBezTo>
                      <a:pt x="129" y="1"/>
                      <a:pt x="1" y="130"/>
                      <a:pt x="1" y="289"/>
                    </a:cubicBezTo>
                    <a:cubicBezTo>
                      <a:pt x="1" y="446"/>
                      <a:pt x="131" y="575"/>
                      <a:pt x="288" y="575"/>
                    </a:cubicBezTo>
                    <a:cubicBezTo>
                      <a:pt x="446" y="575"/>
                      <a:pt x="575" y="447"/>
                      <a:pt x="575" y="289"/>
                    </a:cubicBezTo>
                    <a:cubicBezTo>
                      <a:pt x="575" y="130"/>
                      <a:pt x="447" y="1"/>
                      <a:pt x="28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6"/>
              <p:cNvSpPr/>
              <p:nvPr/>
            </p:nvSpPr>
            <p:spPr>
              <a:xfrm>
                <a:off x="3487199" y="-1878358"/>
                <a:ext cx="31237" cy="31237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6" extrusionOk="0">
                    <a:moveTo>
                      <a:pt x="208" y="1"/>
                    </a:moveTo>
                    <a:cubicBezTo>
                      <a:pt x="93" y="1"/>
                      <a:pt x="0" y="94"/>
                      <a:pt x="0" y="208"/>
                    </a:cubicBezTo>
                    <a:cubicBezTo>
                      <a:pt x="0" y="323"/>
                      <a:pt x="93" y="416"/>
                      <a:pt x="208" y="416"/>
                    </a:cubicBezTo>
                    <a:cubicBezTo>
                      <a:pt x="323" y="416"/>
                      <a:pt x="415" y="323"/>
                      <a:pt x="415" y="208"/>
                    </a:cubicBezTo>
                    <a:cubicBezTo>
                      <a:pt x="415" y="94"/>
                      <a:pt x="323" y="1"/>
                      <a:pt x="20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6"/>
              <p:cNvSpPr/>
              <p:nvPr/>
            </p:nvSpPr>
            <p:spPr>
              <a:xfrm>
                <a:off x="3334561" y="-1978904"/>
                <a:ext cx="33565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448" extrusionOk="0">
                    <a:moveTo>
                      <a:pt x="224" y="0"/>
                    </a:moveTo>
                    <a:cubicBezTo>
                      <a:pt x="224" y="0"/>
                      <a:pt x="223" y="0"/>
                      <a:pt x="222" y="0"/>
                    </a:cubicBez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7"/>
                      <a:pt x="99" y="447"/>
                      <a:pt x="222" y="447"/>
                    </a:cubicBezTo>
                    <a:cubicBezTo>
                      <a:pt x="346" y="447"/>
                      <a:pt x="446" y="347"/>
                      <a:pt x="446" y="223"/>
                    </a:cubicBezTo>
                    <a:cubicBezTo>
                      <a:pt x="446" y="100"/>
                      <a:pt x="347" y="0"/>
                      <a:pt x="224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8" name="Google Shape;2078;p16"/>
            <p:cNvGrpSpPr/>
            <p:nvPr/>
          </p:nvGrpSpPr>
          <p:grpSpPr>
            <a:xfrm rot="10800000">
              <a:off x="1922299" y="4673017"/>
              <a:ext cx="2617871" cy="624650"/>
              <a:chOff x="1922299" y="14317"/>
              <a:chExt cx="2617871" cy="624650"/>
            </a:xfrm>
          </p:grpSpPr>
          <p:grpSp>
            <p:nvGrpSpPr>
              <p:cNvPr id="2079" name="Google Shape;2079;p1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080" name="Google Shape;2080;p1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1" name="Google Shape;2081;p1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2" name="Google Shape;2082;p1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3" name="Google Shape;2083;p1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4" name="Google Shape;2084;p1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" name="Google Shape;2085;p1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" name="Google Shape;2086;p1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7" name="Google Shape;2087;p1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8" name="Google Shape;2088;p1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" name="Google Shape;2089;p1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" name="Google Shape;2090;p1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91" name="Google Shape;2091;p1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1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1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1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98" name="Google Shape;2098;p16"/>
            <p:cNvSpPr/>
            <p:nvPr/>
          </p:nvSpPr>
          <p:spPr>
            <a:xfrm>
              <a:off x="563050" y="4810274"/>
              <a:ext cx="197775" cy="197775"/>
            </a:xfrm>
            <a:custGeom>
              <a:avLst/>
              <a:gdLst/>
              <a:ahLst/>
              <a:cxnLst/>
              <a:rect l="l" t="t" r="r" b="b"/>
              <a:pathLst>
                <a:path w="1122" h="1122" extrusionOk="0">
                  <a:moveTo>
                    <a:pt x="560" y="0"/>
                  </a:moveTo>
                  <a:lnTo>
                    <a:pt x="518" y="518"/>
                  </a:lnTo>
                  <a:lnTo>
                    <a:pt x="0" y="560"/>
                  </a:lnTo>
                  <a:lnTo>
                    <a:pt x="518" y="604"/>
                  </a:lnTo>
                  <a:lnTo>
                    <a:pt x="560" y="1122"/>
                  </a:lnTo>
                  <a:lnTo>
                    <a:pt x="603" y="604"/>
                  </a:lnTo>
                  <a:lnTo>
                    <a:pt x="1122" y="560"/>
                  </a:lnTo>
                  <a:lnTo>
                    <a:pt x="603" y="51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6"/>
            <p:cNvSpPr/>
            <p:nvPr/>
          </p:nvSpPr>
          <p:spPr>
            <a:xfrm rot="4097038">
              <a:off x="8749820" y="1149357"/>
              <a:ext cx="16894" cy="1697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6"/>
            <p:cNvSpPr/>
            <p:nvPr/>
          </p:nvSpPr>
          <p:spPr>
            <a:xfrm rot="4097038">
              <a:off x="8733466" y="1392112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6"/>
            <p:cNvSpPr/>
            <p:nvPr/>
          </p:nvSpPr>
          <p:spPr>
            <a:xfrm rot="4097038">
              <a:off x="8755995" y="1673315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6"/>
            <p:cNvSpPr/>
            <p:nvPr/>
          </p:nvSpPr>
          <p:spPr>
            <a:xfrm rot="4097038">
              <a:off x="8841575" y="1583423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6"/>
            <p:cNvSpPr/>
            <p:nvPr/>
          </p:nvSpPr>
          <p:spPr>
            <a:xfrm rot="9497038">
              <a:off x="9081146" y="817269"/>
              <a:ext cx="21625" cy="21625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6"/>
            <p:cNvSpPr/>
            <p:nvPr/>
          </p:nvSpPr>
          <p:spPr>
            <a:xfrm rot="9497038">
              <a:off x="8846804" y="855307"/>
              <a:ext cx="75" cy="16894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6"/>
            <p:cNvSpPr/>
            <p:nvPr/>
          </p:nvSpPr>
          <p:spPr>
            <a:xfrm rot="9497038">
              <a:off x="8898014" y="855195"/>
              <a:ext cx="31236" cy="31161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6"/>
            <p:cNvSpPr/>
            <p:nvPr/>
          </p:nvSpPr>
          <p:spPr>
            <a:xfrm rot="9497038">
              <a:off x="9139377" y="1049068"/>
              <a:ext cx="40772" cy="40772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6"/>
            <p:cNvSpPr/>
            <p:nvPr/>
          </p:nvSpPr>
          <p:spPr>
            <a:xfrm rot="9497038">
              <a:off x="8865308" y="1071596"/>
              <a:ext cx="33639" cy="3363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6"/>
            <p:cNvSpPr/>
            <p:nvPr/>
          </p:nvSpPr>
          <p:spPr>
            <a:xfrm rot="9497038">
              <a:off x="8976862" y="1157214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9" name="Google Shape;2109;p16"/>
            <p:cNvGrpSpPr/>
            <p:nvPr/>
          </p:nvGrpSpPr>
          <p:grpSpPr>
            <a:xfrm rot="10800000">
              <a:off x="6342249" y="4630455"/>
              <a:ext cx="2617871" cy="624650"/>
              <a:chOff x="1922299" y="14317"/>
              <a:chExt cx="2617871" cy="624650"/>
            </a:xfrm>
          </p:grpSpPr>
          <p:grpSp>
            <p:nvGrpSpPr>
              <p:cNvPr id="2110" name="Google Shape;2110;p1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111" name="Google Shape;2111;p1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2" name="Google Shape;2112;p1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3" name="Google Shape;2113;p1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4" name="Google Shape;2114;p1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5" name="Google Shape;2115;p1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6" name="Google Shape;2116;p1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7" name="Google Shape;2117;p1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8" name="Google Shape;2118;p1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9" name="Google Shape;2119;p1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0" name="Google Shape;2120;p1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1" name="Google Shape;2121;p1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22" name="Google Shape;2122;p1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1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1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1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1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1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1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9" name="Google Shape;2129;p16"/>
            <p:cNvGrpSpPr/>
            <p:nvPr/>
          </p:nvGrpSpPr>
          <p:grpSpPr>
            <a:xfrm rot="10800000">
              <a:off x="4991374" y="-111608"/>
              <a:ext cx="2617871" cy="624650"/>
              <a:chOff x="1922299" y="14317"/>
              <a:chExt cx="2617871" cy="624650"/>
            </a:xfrm>
          </p:grpSpPr>
          <p:grpSp>
            <p:nvGrpSpPr>
              <p:cNvPr id="2130" name="Google Shape;2130;p1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131" name="Google Shape;2131;p1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" name="Google Shape;2132;p1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1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" name="Google Shape;2134;p1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5" name="Google Shape;2135;p1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1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1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1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9" name="Google Shape;2139;p1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0" name="Google Shape;2140;p1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1" name="Google Shape;2141;p1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42" name="Google Shape;2142;p1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1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16"/>
              <p:cNvSpPr/>
              <p:nvPr/>
            </p:nvSpPr>
            <p:spPr>
              <a:xfrm>
                <a:off x="3506347" y="583701"/>
                <a:ext cx="31237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416" h="415" extrusionOk="0">
                    <a:moveTo>
                      <a:pt x="208" y="0"/>
                    </a:moveTo>
                    <a:cubicBezTo>
                      <a:pt x="94" y="0"/>
                      <a:pt x="1" y="92"/>
                      <a:pt x="1" y="207"/>
                    </a:cubicBezTo>
                    <a:cubicBezTo>
                      <a:pt x="1" y="321"/>
                      <a:pt x="94" y="414"/>
                      <a:pt x="208" y="414"/>
                    </a:cubicBezTo>
                    <a:cubicBezTo>
                      <a:pt x="323" y="414"/>
                      <a:pt x="416" y="322"/>
                      <a:pt x="416" y="207"/>
                    </a:cubicBezTo>
                    <a:cubicBezTo>
                      <a:pt x="416" y="93"/>
                      <a:pt x="323" y="0"/>
                      <a:pt x="208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1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1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1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1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49" name="Google Shape;2149;p16"/>
            <p:cNvSpPr/>
            <p:nvPr/>
          </p:nvSpPr>
          <p:spPr>
            <a:xfrm rot="-5400000">
              <a:off x="288578" y="2086223"/>
              <a:ext cx="21626" cy="21626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6"/>
            <p:cNvSpPr/>
            <p:nvPr/>
          </p:nvSpPr>
          <p:spPr>
            <a:xfrm rot="-5400000">
              <a:off x="356910" y="1847662"/>
              <a:ext cx="75" cy="1689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6"/>
            <p:cNvSpPr/>
            <p:nvPr/>
          </p:nvSpPr>
          <p:spPr>
            <a:xfrm rot="-5400000">
              <a:off x="310092" y="1899981"/>
              <a:ext cx="31237" cy="31162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2" name="Google Shape;2152;p16"/>
            <p:cNvGrpSpPr/>
            <p:nvPr/>
          </p:nvGrpSpPr>
          <p:grpSpPr>
            <a:xfrm>
              <a:off x="1922299" y="-61883"/>
              <a:ext cx="2617871" cy="624650"/>
              <a:chOff x="1922299" y="14317"/>
              <a:chExt cx="2617871" cy="624650"/>
            </a:xfrm>
          </p:grpSpPr>
          <p:grpSp>
            <p:nvGrpSpPr>
              <p:cNvPr id="2153" name="Google Shape;2153;p16"/>
              <p:cNvGrpSpPr/>
              <p:nvPr/>
            </p:nvGrpSpPr>
            <p:grpSpPr>
              <a:xfrm rot="-5400000">
                <a:off x="2968645" y="-1032029"/>
                <a:ext cx="525179" cy="2617871"/>
                <a:chOff x="7100277" y="1247250"/>
                <a:chExt cx="317847" cy="1584380"/>
              </a:xfrm>
            </p:grpSpPr>
            <p:sp>
              <p:nvSpPr>
                <p:cNvPr id="2154" name="Google Shape;2154;p16"/>
                <p:cNvSpPr/>
                <p:nvPr/>
              </p:nvSpPr>
              <p:spPr>
                <a:xfrm>
                  <a:off x="7225116" y="2785139"/>
                  <a:ext cx="13088" cy="13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" h="288" extrusionOk="0">
                      <a:moveTo>
                        <a:pt x="148" y="1"/>
                      </a:moveTo>
                      <a:cubicBezTo>
                        <a:pt x="147" y="1"/>
                        <a:pt x="146" y="1"/>
                        <a:pt x="145" y="1"/>
                      </a:cubicBezTo>
                      <a:cubicBezTo>
                        <a:pt x="65" y="1"/>
                        <a:pt x="1" y="64"/>
                        <a:pt x="1" y="143"/>
                      </a:cubicBezTo>
                      <a:cubicBezTo>
                        <a:pt x="1" y="224"/>
                        <a:pt x="65" y="287"/>
                        <a:pt x="145" y="287"/>
                      </a:cubicBezTo>
                      <a:cubicBezTo>
                        <a:pt x="224" y="287"/>
                        <a:pt x="287" y="224"/>
                        <a:pt x="287" y="143"/>
                      </a:cubicBezTo>
                      <a:cubicBezTo>
                        <a:pt x="287" y="65"/>
                        <a:pt x="226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5" name="Google Shape;2155;p16"/>
                <p:cNvSpPr/>
                <p:nvPr/>
              </p:nvSpPr>
              <p:spPr>
                <a:xfrm>
                  <a:off x="7377450" y="2821405"/>
                  <a:ext cx="45" cy="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5" extrusionOk="0">
                      <a:moveTo>
                        <a:pt x="0" y="112"/>
                      </a:moveTo>
                      <a:lnTo>
                        <a:pt x="0" y="224"/>
                      </a:lnTo>
                      <a:lnTo>
                        <a:pt x="0" y="1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16"/>
                <p:cNvSpPr/>
                <p:nvPr/>
              </p:nvSpPr>
              <p:spPr>
                <a:xfrm>
                  <a:off x="7332038" y="2798182"/>
                  <a:ext cx="18905" cy="18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5" extrusionOk="0">
                      <a:moveTo>
                        <a:pt x="208" y="0"/>
                      </a:moveTo>
                      <a:cubicBezTo>
                        <a:pt x="94" y="0"/>
                        <a:pt x="1" y="92"/>
                        <a:pt x="1" y="207"/>
                      </a:cubicBezTo>
                      <a:cubicBezTo>
                        <a:pt x="1" y="321"/>
                        <a:pt x="94" y="414"/>
                        <a:pt x="208" y="414"/>
                      </a:cubicBezTo>
                      <a:cubicBezTo>
                        <a:pt x="323" y="414"/>
                        <a:pt x="416" y="322"/>
                        <a:pt x="416" y="207"/>
                      </a:cubicBezTo>
                      <a:cubicBezTo>
                        <a:pt x="416" y="93"/>
                        <a:pt x="323" y="0"/>
                        <a:pt x="208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7" name="Google Shape;2157;p16"/>
                <p:cNvSpPr/>
                <p:nvPr/>
              </p:nvSpPr>
              <p:spPr>
                <a:xfrm>
                  <a:off x="7100277" y="2576133"/>
                  <a:ext cx="10225" cy="1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" h="226" extrusionOk="0">
                      <a:moveTo>
                        <a:pt x="113" y="0"/>
                      </a:moveTo>
                      <a:cubicBezTo>
                        <a:pt x="51" y="0"/>
                        <a:pt x="1" y="52"/>
                        <a:pt x="1" y="113"/>
                      </a:cubicBezTo>
                      <a:cubicBezTo>
                        <a:pt x="1" y="176"/>
                        <a:pt x="51" y="226"/>
                        <a:pt x="113" y="226"/>
                      </a:cubicBezTo>
                      <a:cubicBezTo>
                        <a:pt x="176" y="226"/>
                        <a:pt x="225" y="175"/>
                        <a:pt x="225" y="113"/>
                      </a:cubicBezTo>
                      <a:cubicBezTo>
                        <a:pt x="225" y="52"/>
                        <a:pt x="176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8" name="Google Shape;2158;p16"/>
                <p:cNvSpPr/>
                <p:nvPr/>
              </p:nvSpPr>
              <p:spPr>
                <a:xfrm>
                  <a:off x="7235251" y="2628442"/>
                  <a:ext cx="24677" cy="246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" h="543" extrusionOk="0">
                      <a:moveTo>
                        <a:pt x="272" y="0"/>
                      </a:moveTo>
                      <a:cubicBezTo>
                        <a:pt x="122" y="0"/>
                        <a:pt x="1" y="122"/>
                        <a:pt x="1" y="271"/>
                      </a:cubicBezTo>
                      <a:cubicBezTo>
                        <a:pt x="1" y="421"/>
                        <a:pt x="122" y="542"/>
                        <a:pt x="272" y="542"/>
                      </a:cubicBezTo>
                      <a:cubicBezTo>
                        <a:pt x="422" y="542"/>
                        <a:pt x="543" y="421"/>
                        <a:pt x="543" y="271"/>
                      </a:cubicBezTo>
                      <a:cubicBezTo>
                        <a:pt x="543" y="122"/>
                        <a:pt x="422" y="0"/>
                        <a:pt x="272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9" name="Google Shape;2159;p16"/>
                <p:cNvSpPr/>
                <p:nvPr/>
              </p:nvSpPr>
              <p:spPr>
                <a:xfrm>
                  <a:off x="7397764" y="2682113"/>
                  <a:ext cx="20359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48" extrusionOk="0">
                      <a:moveTo>
                        <a:pt x="223" y="0"/>
                      </a:move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6"/>
                        <a:pt x="99" y="448"/>
                        <a:pt x="223" y="448"/>
                      </a:cubicBezTo>
                      <a:cubicBezTo>
                        <a:pt x="347" y="448"/>
                        <a:pt x="447" y="346"/>
                        <a:pt x="447" y="223"/>
                      </a:cubicBezTo>
                      <a:cubicBezTo>
                        <a:pt x="447" y="100"/>
                        <a:pt x="347" y="0"/>
                        <a:pt x="223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0" name="Google Shape;2160;p16"/>
                <p:cNvSpPr/>
                <p:nvPr/>
              </p:nvSpPr>
              <p:spPr>
                <a:xfrm>
                  <a:off x="7364407" y="2624079"/>
                  <a:ext cx="7271" cy="7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" h="159" extrusionOk="0">
                      <a:moveTo>
                        <a:pt x="81" y="0"/>
                      </a:moveTo>
                      <a:cubicBezTo>
                        <a:pt x="36" y="0"/>
                        <a:pt x="0" y="36"/>
                        <a:pt x="0" y="80"/>
                      </a:cubicBezTo>
                      <a:cubicBezTo>
                        <a:pt x="0" y="124"/>
                        <a:pt x="36" y="159"/>
                        <a:pt x="81" y="159"/>
                      </a:cubicBezTo>
                      <a:cubicBezTo>
                        <a:pt x="124" y="159"/>
                        <a:pt x="160" y="124"/>
                        <a:pt x="160" y="80"/>
                      </a:cubicBezTo>
                      <a:cubicBezTo>
                        <a:pt x="160" y="36"/>
                        <a:pt x="124" y="0"/>
                        <a:pt x="81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1" name="Google Shape;2161;p16"/>
                <p:cNvSpPr/>
                <p:nvPr/>
              </p:nvSpPr>
              <p:spPr>
                <a:xfrm>
                  <a:off x="7350898" y="1672305"/>
                  <a:ext cx="21859" cy="21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240" y="1"/>
                      </a:moveTo>
                      <a:cubicBezTo>
                        <a:pt x="107" y="1"/>
                        <a:pt x="1" y="109"/>
                        <a:pt x="1" y="241"/>
                      </a:cubicBezTo>
                      <a:cubicBezTo>
                        <a:pt x="1" y="373"/>
                        <a:pt x="107" y="481"/>
                        <a:pt x="240" y="481"/>
                      </a:cubicBezTo>
                      <a:cubicBezTo>
                        <a:pt x="373" y="481"/>
                        <a:pt x="480" y="372"/>
                        <a:pt x="480" y="241"/>
                      </a:cubicBezTo>
                      <a:cubicBezTo>
                        <a:pt x="480" y="107"/>
                        <a:pt x="373" y="1"/>
                        <a:pt x="240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2" name="Google Shape;2162;p16"/>
                <p:cNvSpPr/>
                <p:nvPr/>
              </p:nvSpPr>
              <p:spPr>
                <a:xfrm>
                  <a:off x="7355727" y="1419808"/>
                  <a:ext cx="26176" cy="26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" h="576" extrusionOk="0">
                      <a:moveTo>
                        <a:pt x="288" y="1"/>
                      </a:moveTo>
                      <a:cubicBezTo>
                        <a:pt x="129" y="1"/>
                        <a:pt x="1" y="130"/>
                        <a:pt x="1" y="289"/>
                      </a:cubicBezTo>
                      <a:cubicBezTo>
                        <a:pt x="1" y="446"/>
                        <a:pt x="131" y="575"/>
                        <a:pt x="288" y="575"/>
                      </a:cubicBezTo>
                      <a:cubicBezTo>
                        <a:pt x="446" y="575"/>
                        <a:pt x="575" y="447"/>
                        <a:pt x="575" y="289"/>
                      </a:cubicBezTo>
                      <a:cubicBezTo>
                        <a:pt x="575" y="130"/>
                        <a:pt x="447" y="1"/>
                        <a:pt x="28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3" name="Google Shape;2163;p16"/>
                <p:cNvSpPr/>
                <p:nvPr/>
              </p:nvSpPr>
              <p:spPr>
                <a:xfrm>
                  <a:off x="7320450" y="1308102"/>
                  <a:ext cx="18905" cy="18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" h="416" extrusionOk="0">
                      <a:moveTo>
                        <a:pt x="208" y="1"/>
                      </a:moveTo>
                      <a:cubicBezTo>
                        <a:pt x="93" y="1"/>
                        <a:pt x="0" y="94"/>
                        <a:pt x="0" y="208"/>
                      </a:cubicBezTo>
                      <a:cubicBezTo>
                        <a:pt x="0" y="323"/>
                        <a:pt x="93" y="416"/>
                        <a:pt x="208" y="416"/>
                      </a:cubicBezTo>
                      <a:cubicBezTo>
                        <a:pt x="323" y="416"/>
                        <a:pt x="415" y="323"/>
                        <a:pt x="415" y="208"/>
                      </a:cubicBezTo>
                      <a:cubicBezTo>
                        <a:pt x="415" y="94"/>
                        <a:pt x="323" y="1"/>
                        <a:pt x="208" y="1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4" name="Google Shape;2164;p16"/>
                <p:cNvSpPr/>
                <p:nvPr/>
              </p:nvSpPr>
              <p:spPr>
                <a:xfrm>
                  <a:off x="7228070" y="1247250"/>
                  <a:ext cx="20314" cy="2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448" extrusionOk="0">
                      <a:moveTo>
                        <a:pt x="224" y="0"/>
                      </a:moveTo>
                      <a:cubicBezTo>
                        <a:pt x="224" y="0"/>
                        <a:pt x="223" y="0"/>
                        <a:pt x="222" y="0"/>
                      </a:cubicBezTo>
                      <a:cubicBezTo>
                        <a:pt x="100" y="0"/>
                        <a:pt x="0" y="99"/>
                        <a:pt x="0" y="223"/>
                      </a:cubicBezTo>
                      <a:cubicBezTo>
                        <a:pt x="0" y="347"/>
                        <a:pt x="99" y="447"/>
                        <a:pt x="222" y="447"/>
                      </a:cubicBezTo>
                      <a:cubicBezTo>
                        <a:pt x="346" y="447"/>
                        <a:pt x="446" y="347"/>
                        <a:pt x="446" y="223"/>
                      </a:cubicBezTo>
                      <a:cubicBezTo>
                        <a:pt x="446" y="100"/>
                        <a:pt x="347" y="0"/>
                        <a:pt x="224" y="0"/>
                      </a:cubicBezTo>
                      <a:close/>
                    </a:path>
                  </a:pathLst>
                </a:custGeom>
                <a:solidFill>
                  <a:srgbClr val="FFFCFB">
                    <a:alpha val="563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65" name="Google Shape;2165;p16"/>
              <p:cNvSpPr/>
              <p:nvPr/>
            </p:nvSpPr>
            <p:spPr>
              <a:xfrm>
                <a:off x="3329680" y="562150"/>
                <a:ext cx="21626" cy="2162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8" extrusionOk="0">
                    <a:moveTo>
                      <a:pt x="148" y="1"/>
                    </a:moveTo>
                    <a:cubicBezTo>
                      <a:pt x="147" y="1"/>
                      <a:pt x="146" y="1"/>
                      <a:pt x="145" y="1"/>
                    </a:cubicBezTo>
                    <a:cubicBezTo>
                      <a:pt x="65" y="1"/>
                      <a:pt x="1" y="64"/>
                      <a:pt x="1" y="143"/>
                    </a:cubicBezTo>
                    <a:cubicBezTo>
                      <a:pt x="1" y="224"/>
                      <a:pt x="65" y="287"/>
                      <a:pt x="145" y="287"/>
                    </a:cubicBezTo>
                    <a:cubicBezTo>
                      <a:pt x="224" y="287"/>
                      <a:pt x="287" y="224"/>
                      <a:pt x="287" y="143"/>
                    </a:cubicBezTo>
                    <a:cubicBezTo>
                      <a:pt x="287" y="65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16"/>
              <p:cNvSpPr/>
              <p:nvPr/>
            </p:nvSpPr>
            <p:spPr>
              <a:xfrm>
                <a:off x="3581382" y="622072"/>
                <a:ext cx="75" cy="16895"/>
              </a:xfrm>
              <a:custGeom>
                <a:avLst/>
                <a:gdLst/>
                <a:ahLst/>
                <a:cxnLst/>
                <a:rect l="l" t="t" r="r" b="b"/>
                <a:pathLst>
                  <a:path w="1" h="225" extrusionOk="0">
                    <a:moveTo>
                      <a:pt x="0" y="112"/>
                    </a:moveTo>
                    <a:lnTo>
                      <a:pt x="0" y="224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16"/>
              <p:cNvSpPr/>
              <p:nvPr/>
            </p:nvSpPr>
            <p:spPr>
              <a:xfrm>
                <a:off x="3123408" y="216810"/>
                <a:ext cx="16895" cy="16970"/>
              </a:xfrm>
              <a:custGeom>
                <a:avLst/>
                <a:gdLst/>
                <a:ahLst/>
                <a:cxnLst/>
                <a:rect l="l" t="t" r="r" b="b"/>
                <a:pathLst>
                  <a:path w="225" h="226" extrusionOk="0">
                    <a:moveTo>
                      <a:pt x="113" y="0"/>
                    </a:moveTo>
                    <a:cubicBezTo>
                      <a:pt x="51" y="0"/>
                      <a:pt x="1" y="52"/>
                      <a:pt x="1" y="113"/>
                    </a:cubicBezTo>
                    <a:cubicBezTo>
                      <a:pt x="1" y="176"/>
                      <a:pt x="51" y="226"/>
                      <a:pt x="113" y="226"/>
                    </a:cubicBezTo>
                    <a:cubicBezTo>
                      <a:pt x="176" y="226"/>
                      <a:pt x="225" y="175"/>
                      <a:pt x="225" y="113"/>
                    </a:cubicBezTo>
                    <a:cubicBezTo>
                      <a:pt x="225" y="52"/>
                      <a:pt x="176" y="0"/>
                      <a:pt x="11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16"/>
              <p:cNvSpPr/>
              <p:nvPr/>
            </p:nvSpPr>
            <p:spPr>
              <a:xfrm>
                <a:off x="3346425" y="303239"/>
                <a:ext cx="40774" cy="4077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2" y="0"/>
                    </a:moveTo>
                    <a:cubicBezTo>
                      <a:pt x="122" y="0"/>
                      <a:pt x="1" y="122"/>
                      <a:pt x="1" y="271"/>
                    </a:cubicBezTo>
                    <a:cubicBezTo>
                      <a:pt x="1" y="421"/>
                      <a:pt x="122" y="542"/>
                      <a:pt x="272" y="542"/>
                    </a:cubicBezTo>
                    <a:cubicBezTo>
                      <a:pt x="422" y="542"/>
                      <a:pt x="543" y="421"/>
                      <a:pt x="543" y="271"/>
                    </a:cubicBezTo>
                    <a:cubicBezTo>
                      <a:pt x="543" y="122"/>
                      <a:pt x="422" y="0"/>
                      <a:pt x="272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16"/>
              <p:cNvSpPr/>
              <p:nvPr/>
            </p:nvSpPr>
            <p:spPr>
              <a:xfrm>
                <a:off x="3614947" y="391920"/>
                <a:ext cx="33640" cy="3364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48" extrusionOk="0">
                    <a:moveTo>
                      <a:pt x="223" y="0"/>
                    </a:moveTo>
                    <a:cubicBezTo>
                      <a:pt x="100" y="0"/>
                      <a:pt x="0" y="99"/>
                      <a:pt x="0" y="223"/>
                    </a:cubicBezTo>
                    <a:cubicBezTo>
                      <a:pt x="0" y="346"/>
                      <a:pt x="99" y="448"/>
                      <a:pt x="223" y="448"/>
                    </a:cubicBezTo>
                    <a:cubicBezTo>
                      <a:pt x="347" y="448"/>
                      <a:pt x="447" y="346"/>
                      <a:pt x="447" y="223"/>
                    </a:cubicBezTo>
                    <a:cubicBezTo>
                      <a:pt x="447" y="100"/>
                      <a:pt x="347" y="0"/>
                      <a:pt x="223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16"/>
              <p:cNvSpPr/>
              <p:nvPr/>
            </p:nvSpPr>
            <p:spPr>
              <a:xfrm>
                <a:off x="3559831" y="296030"/>
                <a:ext cx="12014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59" extrusionOk="0">
                    <a:moveTo>
                      <a:pt x="81" y="0"/>
                    </a:moveTo>
                    <a:cubicBezTo>
                      <a:pt x="36" y="0"/>
                      <a:pt x="0" y="36"/>
                      <a:pt x="0" y="80"/>
                    </a:cubicBezTo>
                    <a:cubicBezTo>
                      <a:pt x="0" y="124"/>
                      <a:pt x="36" y="159"/>
                      <a:pt x="81" y="159"/>
                    </a:cubicBezTo>
                    <a:cubicBezTo>
                      <a:pt x="124" y="159"/>
                      <a:pt x="160" y="124"/>
                      <a:pt x="160" y="80"/>
                    </a:cubicBezTo>
                    <a:cubicBezTo>
                      <a:pt x="160" y="36"/>
                      <a:pt x="124" y="0"/>
                      <a:pt x="81" y="0"/>
                    </a:cubicBezTo>
                    <a:close/>
                  </a:path>
                </a:pathLst>
              </a:custGeom>
              <a:solidFill>
                <a:srgbClr val="FFFCFB">
                  <a:alpha val="563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1" name="Google Shape;2171;p16"/>
            <p:cNvSpPr/>
            <p:nvPr/>
          </p:nvSpPr>
          <p:spPr>
            <a:xfrm rot="-5400000">
              <a:off x="29667" y="2050330"/>
              <a:ext cx="40774" cy="40774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6"/>
            <p:cNvSpPr/>
            <p:nvPr/>
          </p:nvSpPr>
          <p:spPr>
            <a:xfrm rot="-5400000">
              <a:off x="118349" y="1788941"/>
              <a:ext cx="33640" cy="33640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6"/>
            <p:cNvSpPr/>
            <p:nvPr/>
          </p:nvSpPr>
          <p:spPr>
            <a:xfrm rot="-5400000">
              <a:off x="22421" y="1865721"/>
              <a:ext cx="12014" cy="11939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4" name="Google Shape;2174;p16"/>
          <p:cNvGrpSpPr/>
          <p:nvPr/>
        </p:nvGrpSpPr>
        <p:grpSpPr>
          <a:xfrm>
            <a:off x="-222087" y="-120662"/>
            <a:ext cx="775200" cy="775200"/>
            <a:chOff x="1439075" y="903900"/>
            <a:chExt cx="775200" cy="775200"/>
          </a:xfrm>
        </p:grpSpPr>
        <p:sp>
          <p:nvSpPr>
            <p:cNvPr id="2175" name="Google Shape;2175;p16"/>
            <p:cNvSpPr/>
            <p:nvPr/>
          </p:nvSpPr>
          <p:spPr>
            <a:xfrm>
              <a:off x="1439075" y="903900"/>
              <a:ext cx="775200" cy="775200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6"/>
            <p:cNvSpPr/>
            <p:nvPr/>
          </p:nvSpPr>
          <p:spPr>
            <a:xfrm>
              <a:off x="1500575" y="965325"/>
              <a:ext cx="652300" cy="652325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6"/>
            <p:cNvSpPr/>
            <p:nvPr/>
          </p:nvSpPr>
          <p:spPr>
            <a:xfrm>
              <a:off x="1579750" y="1044475"/>
              <a:ext cx="493975" cy="494025"/>
            </a:xfrm>
            <a:custGeom>
              <a:avLst/>
              <a:gdLst/>
              <a:ahLst/>
              <a:cxnLst/>
              <a:rect l="l" t="t" r="r" b="b"/>
              <a:pathLst>
                <a:path w="19759" h="19761" extrusionOk="0">
                  <a:moveTo>
                    <a:pt x="9677" y="0"/>
                  </a:moveTo>
                  <a:lnTo>
                    <a:pt x="9251" y="767"/>
                  </a:lnTo>
                  <a:lnTo>
                    <a:pt x="8725" y="67"/>
                  </a:lnTo>
                  <a:lnTo>
                    <a:pt x="8376" y="872"/>
                  </a:lnTo>
                  <a:lnTo>
                    <a:pt x="7783" y="224"/>
                  </a:lnTo>
                  <a:lnTo>
                    <a:pt x="7513" y="1059"/>
                  </a:lnTo>
                  <a:lnTo>
                    <a:pt x="6860" y="471"/>
                  </a:lnTo>
                  <a:lnTo>
                    <a:pt x="6673" y="1329"/>
                  </a:lnTo>
                  <a:lnTo>
                    <a:pt x="5967" y="808"/>
                  </a:lnTo>
                  <a:lnTo>
                    <a:pt x="5863" y="1678"/>
                  </a:lnTo>
                  <a:lnTo>
                    <a:pt x="5109" y="1227"/>
                  </a:lnTo>
                  <a:lnTo>
                    <a:pt x="5089" y="2106"/>
                  </a:lnTo>
                  <a:lnTo>
                    <a:pt x="4296" y="1730"/>
                  </a:lnTo>
                  <a:lnTo>
                    <a:pt x="4361" y="2605"/>
                  </a:lnTo>
                  <a:lnTo>
                    <a:pt x="3536" y="2306"/>
                  </a:lnTo>
                  <a:lnTo>
                    <a:pt x="3685" y="3171"/>
                  </a:lnTo>
                  <a:lnTo>
                    <a:pt x="2834" y="2955"/>
                  </a:lnTo>
                  <a:lnTo>
                    <a:pt x="2834" y="2955"/>
                  </a:lnTo>
                  <a:lnTo>
                    <a:pt x="3066" y="3801"/>
                  </a:lnTo>
                  <a:lnTo>
                    <a:pt x="2198" y="3668"/>
                  </a:lnTo>
                  <a:lnTo>
                    <a:pt x="2511" y="4488"/>
                  </a:lnTo>
                  <a:lnTo>
                    <a:pt x="1636" y="4438"/>
                  </a:lnTo>
                  <a:lnTo>
                    <a:pt x="2024" y="5225"/>
                  </a:lnTo>
                  <a:lnTo>
                    <a:pt x="1148" y="5260"/>
                  </a:lnTo>
                  <a:lnTo>
                    <a:pt x="1613" y="6005"/>
                  </a:lnTo>
                  <a:lnTo>
                    <a:pt x="742" y="6124"/>
                  </a:lnTo>
                  <a:lnTo>
                    <a:pt x="1277" y="6822"/>
                  </a:lnTo>
                  <a:lnTo>
                    <a:pt x="423" y="7025"/>
                  </a:lnTo>
                  <a:lnTo>
                    <a:pt x="1022" y="7667"/>
                  </a:lnTo>
                  <a:lnTo>
                    <a:pt x="192" y="7951"/>
                  </a:lnTo>
                  <a:lnTo>
                    <a:pt x="850" y="8532"/>
                  </a:lnTo>
                  <a:lnTo>
                    <a:pt x="51" y="8896"/>
                  </a:lnTo>
                  <a:lnTo>
                    <a:pt x="762" y="9410"/>
                  </a:lnTo>
                  <a:lnTo>
                    <a:pt x="1" y="9850"/>
                  </a:lnTo>
                  <a:lnTo>
                    <a:pt x="760" y="10293"/>
                  </a:lnTo>
                  <a:lnTo>
                    <a:pt x="44" y="10804"/>
                  </a:lnTo>
                  <a:lnTo>
                    <a:pt x="841" y="11172"/>
                  </a:lnTo>
                  <a:lnTo>
                    <a:pt x="179" y="11749"/>
                  </a:lnTo>
                  <a:lnTo>
                    <a:pt x="1008" y="12039"/>
                  </a:lnTo>
                  <a:lnTo>
                    <a:pt x="405" y="12677"/>
                  </a:lnTo>
                  <a:lnTo>
                    <a:pt x="1257" y="12886"/>
                  </a:lnTo>
                  <a:lnTo>
                    <a:pt x="719" y="13579"/>
                  </a:lnTo>
                  <a:lnTo>
                    <a:pt x="1589" y="13704"/>
                  </a:lnTo>
                  <a:lnTo>
                    <a:pt x="1120" y="14445"/>
                  </a:lnTo>
                  <a:lnTo>
                    <a:pt x="1996" y="14487"/>
                  </a:lnTo>
                  <a:lnTo>
                    <a:pt x="1600" y="15271"/>
                  </a:lnTo>
                  <a:lnTo>
                    <a:pt x="2477" y="15227"/>
                  </a:lnTo>
                  <a:lnTo>
                    <a:pt x="2159" y="16045"/>
                  </a:lnTo>
                  <a:lnTo>
                    <a:pt x="2159" y="16045"/>
                  </a:lnTo>
                  <a:lnTo>
                    <a:pt x="3028" y="15917"/>
                  </a:lnTo>
                  <a:lnTo>
                    <a:pt x="3028" y="15917"/>
                  </a:lnTo>
                  <a:lnTo>
                    <a:pt x="2791" y="16762"/>
                  </a:lnTo>
                  <a:lnTo>
                    <a:pt x="3642" y="16550"/>
                  </a:lnTo>
                  <a:lnTo>
                    <a:pt x="3488" y="17415"/>
                  </a:lnTo>
                  <a:lnTo>
                    <a:pt x="4316" y="17122"/>
                  </a:lnTo>
                  <a:lnTo>
                    <a:pt x="4245" y="17997"/>
                  </a:lnTo>
                  <a:lnTo>
                    <a:pt x="5040" y="17627"/>
                  </a:lnTo>
                  <a:lnTo>
                    <a:pt x="5055" y="18503"/>
                  </a:lnTo>
                  <a:lnTo>
                    <a:pt x="5810" y="18057"/>
                  </a:lnTo>
                  <a:lnTo>
                    <a:pt x="5909" y="18930"/>
                  </a:lnTo>
                  <a:lnTo>
                    <a:pt x="6618" y="18412"/>
                  </a:lnTo>
                  <a:lnTo>
                    <a:pt x="6801" y="19270"/>
                  </a:lnTo>
                  <a:lnTo>
                    <a:pt x="7457" y="18688"/>
                  </a:lnTo>
                  <a:lnTo>
                    <a:pt x="7721" y="19525"/>
                  </a:lnTo>
                  <a:lnTo>
                    <a:pt x="8319" y="18881"/>
                  </a:lnTo>
                  <a:lnTo>
                    <a:pt x="8663" y="19687"/>
                  </a:lnTo>
                  <a:lnTo>
                    <a:pt x="9194" y="18990"/>
                  </a:lnTo>
                  <a:lnTo>
                    <a:pt x="9615" y="19760"/>
                  </a:lnTo>
                  <a:lnTo>
                    <a:pt x="10076" y="19014"/>
                  </a:lnTo>
                  <a:lnTo>
                    <a:pt x="10570" y="19740"/>
                  </a:lnTo>
                  <a:lnTo>
                    <a:pt x="10957" y="18953"/>
                  </a:lnTo>
                  <a:lnTo>
                    <a:pt x="11518" y="19628"/>
                  </a:lnTo>
                  <a:lnTo>
                    <a:pt x="11827" y="18807"/>
                  </a:lnTo>
                  <a:lnTo>
                    <a:pt x="12451" y="19426"/>
                  </a:lnTo>
                  <a:lnTo>
                    <a:pt x="12680" y="18577"/>
                  </a:lnTo>
                  <a:lnTo>
                    <a:pt x="13360" y="19133"/>
                  </a:lnTo>
                  <a:lnTo>
                    <a:pt x="13507" y="18268"/>
                  </a:lnTo>
                  <a:lnTo>
                    <a:pt x="14236" y="18754"/>
                  </a:lnTo>
                  <a:lnTo>
                    <a:pt x="14299" y="17879"/>
                  </a:lnTo>
                  <a:lnTo>
                    <a:pt x="15073" y="18294"/>
                  </a:lnTo>
                  <a:lnTo>
                    <a:pt x="15073" y="18294"/>
                  </a:lnTo>
                  <a:lnTo>
                    <a:pt x="15049" y="17415"/>
                  </a:lnTo>
                  <a:lnTo>
                    <a:pt x="15860" y="17753"/>
                  </a:lnTo>
                  <a:lnTo>
                    <a:pt x="15753" y="16882"/>
                  </a:lnTo>
                  <a:lnTo>
                    <a:pt x="16592" y="17139"/>
                  </a:lnTo>
                  <a:lnTo>
                    <a:pt x="16400" y="16283"/>
                  </a:lnTo>
                  <a:lnTo>
                    <a:pt x="17260" y="16459"/>
                  </a:lnTo>
                  <a:lnTo>
                    <a:pt x="16988" y="15623"/>
                  </a:lnTo>
                  <a:lnTo>
                    <a:pt x="16988" y="15623"/>
                  </a:lnTo>
                  <a:lnTo>
                    <a:pt x="17862" y="15716"/>
                  </a:lnTo>
                  <a:lnTo>
                    <a:pt x="17510" y="14911"/>
                  </a:lnTo>
                  <a:lnTo>
                    <a:pt x="18388" y="14918"/>
                  </a:lnTo>
                  <a:lnTo>
                    <a:pt x="18388" y="14918"/>
                  </a:lnTo>
                  <a:lnTo>
                    <a:pt x="17960" y="14152"/>
                  </a:lnTo>
                  <a:lnTo>
                    <a:pt x="18833" y="14074"/>
                  </a:lnTo>
                  <a:lnTo>
                    <a:pt x="18335" y="13353"/>
                  </a:lnTo>
                  <a:lnTo>
                    <a:pt x="19197" y="13191"/>
                  </a:lnTo>
                  <a:lnTo>
                    <a:pt x="18630" y="12521"/>
                  </a:lnTo>
                  <a:lnTo>
                    <a:pt x="19474" y="12276"/>
                  </a:lnTo>
                  <a:lnTo>
                    <a:pt x="18844" y="11665"/>
                  </a:lnTo>
                  <a:lnTo>
                    <a:pt x="19660" y="11341"/>
                  </a:lnTo>
                  <a:lnTo>
                    <a:pt x="18974" y="10791"/>
                  </a:lnTo>
                  <a:lnTo>
                    <a:pt x="19755" y="10389"/>
                  </a:lnTo>
                  <a:lnTo>
                    <a:pt x="19020" y="9909"/>
                  </a:lnTo>
                  <a:lnTo>
                    <a:pt x="19758" y="9434"/>
                  </a:lnTo>
                  <a:lnTo>
                    <a:pt x="18979" y="9028"/>
                  </a:lnTo>
                  <a:lnTo>
                    <a:pt x="19669" y="8484"/>
                  </a:lnTo>
                  <a:lnTo>
                    <a:pt x="18854" y="8154"/>
                  </a:lnTo>
                  <a:lnTo>
                    <a:pt x="19488" y="7546"/>
                  </a:lnTo>
                  <a:lnTo>
                    <a:pt x="18646" y="7296"/>
                  </a:lnTo>
                  <a:lnTo>
                    <a:pt x="19218" y="6630"/>
                  </a:lnTo>
                  <a:lnTo>
                    <a:pt x="18357" y="6463"/>
                  </a:lnTo>
                  <a:lnTo>
                    <a:pt x="18862" y="5744"/>
                  </a:lnTo>
                  <a:lnTo>
                    <a:pt x="17987" y="5662"/>
                  </a:lnTo>
                  <a:lnTo>
                    <a:pt x="18420" y="4896"/>
                  </a:lnTo>
                  <a:lnTo>
                    <a:pt x="17543" y="4900"/>
                  </a:lnTo>
                  <a:lnTo>
                    <a:pt x="17898" y="4097"/>
                  </a:lnTo>
                  <a:lnTo>
                    <a:pt x="17025" y="4182"/>
                  </a:lnTo>
                  <a:lnTo>
                    <a:pt x="17025" y="4182"/>
                  </a:lnTo>
                  <a:lnTo>
                    <a:pt x="17303" y="3351"/>
                  </a:lnTo>
                  <a:lnTo>
                    <a:pt x="16441" y="3520"/>
                  </a:lnTo>
                  <a:lnTo>
                    <a:pt x="16638" y="2665"/>
                  </a:lnTo>
                  <a:lnTo>
                    <a:pt x="15798" y="2918"/>
                  </a:lnTo>
                  <a:lnTo>
                    <a:pt x="15909" y="2047"/>
                  </a:lnTo>
                  <a:lnTo>
                    <a:pt x="15097" y="2379"/>
                  </a:lnTo>
                  <a:lnTo>
                    <a:pt x="15127" y="1502"/>
                  </a:lnTo>
                  <a:lnTo>
                    <a:pt x="14350" y="1912"/>
                  </a:lnTo>
                  <a:lnTo>
                    <a:pt x="14293" y="1034"/>
                  </a:lnTo>
                  <a:lnTo>
                    <a:pt x="13559" y="1517"/>
                  </a:lnTo>
                  <a:lnTo>
                    <a:pt x="13418" y="652"/>
                  </a:lnTo>
                  <a:lnTo>
                    <a:pt x="12735" y="1201"/>
                  </a:lnTo>
                  <a:lnTo>
                    <a:pt x="12511" y="354"/>
                  </a:lnTo>
                  <a:lnTo>
                    <a:pt x="11885" y="966"/>
                  </a:lnTo>
                  <a:lnTo>
                    <a:pt x="11579" y="143"/>
                  </a:lnTo>
                  <a:lnTo>
                    <a:pt x="11014" y="815"/>
                  </a:lnTo>
                  <a:lnTo>
                    <a:pt x="10632" y="26"/>
                  </a:lnTo>
                  <a:lnTo>
                    <a:pt x="10134" y="750"/>
                  </a:lnTo>
                  <a:lnTo>
                    <a:pt x="9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6"/>
            <p:cNvSpPr/>
            <p:nvPr/>
          </p:nvSpPr>
          <p:spPr>
            <a:xfrm>
              <a:off x="1613675" y="1079175"/>
              <a:ext cx="426127" cy="426127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6"/>
            <p:cNvSpPr/>
            <p:nvPr/>
          </p:nvSpPr>
          <p:spPr>
            <a:xfrm>
              <a:off x="1629500" y="1082275"/>
              <a:ext cx="369175" cy="421775"/>
            </a:xfrm>
            <a:custGeom>
              <a:avLst/>
              <a:gdLst/>
              <a:ahLst/>
              <a:cxnLst/>
              <a:rect l="l" t="t" r="r" b="b"/>
              <a:pathLst>
                <a:path w="14767" h="16871" extrusionOk="0">
                  <a:moveTo>
                    <a:pt x="9504" y="1"/>
                  </a:moveTo>
                  <a:lnTo>
                    <a:pt x="9504" y="1"/>
                  </a:lnTo>
                  <a:cubicBezTo>
                    <a:pt x="9482" y="218"/>
                    <a:pt x="9520" y="447"/>
                    <a:pt x="9613" y="641"/>
                  </a:cubicBezTo>
                  <a:cubicBezTo>
                    <a:pt x="9810" y="1055"/>
                    <a:pt x="10179" y="1356"/>
                    <a:pt x="10519" y="1662"/>
                  </a:cubicBezTo>
                  <a:cubicBezTo>
                    <a:pt x="11380" y="2436"/>
                    <a:pt x="12132" y="3332"/>
                    <a:pt x="12746" y="4314"/>
                  </a:cubicBezTo>
                  <a:cubicBezTo>
                    <a:pt x="13088" y="4859"/>
                    <a:pt x="13391" y="5445"/>
                    <a:pt x="13492" y="6081"/>
                  </a:cubicBezTo>
                  <a:cubicBezTo>
                    <a:pt x="13593" y="6717"/>
                    <a:pt x="13466" y="7413"/>
                    <a:pt x="13033" y="7891"/>
                  </a:cubicBezTo>
                  <a:cubicBezTo>
                    <a:pt x="12542" y="8430"/>
                    <a:pt x="11771" y="8594"/>
                    <a:pt x="11145" y="8969"/>
                  </a:cubicBezTo>
                  <a:cubicBezTo>
                    <a:pt x="10281" y="9483"/>
                    <a:pt x="9723" y="10379"/>
                    <a:pt x="9282" y="11283"/>
                  </a:cubicBezTo>
                  <a:cubicBezTo>
                    <a:pt x="8843" y="12186"/>
                    <a:pt x="8482" y="13141"/>
                    <a:pt x="7871" y="13938"/>
                  </a:cubicBezTo>
                  <a:cubicBezTo>
                    <a:pt x="7291" y="14696"/>
                    <a:pt x="6414" y="15306"/>
                    <a:pt x="5467" y="15306"/>
                  </a:cubicBezTo>
                  <a:cubicBezTo>
                    <a:pt x="5418" y="15306"/>
                    <a:pt x="5369" y="15305"/>
                    <a:pt x="5319" y="15301"/>
                  </a:cubicBezTo>
                  <a:cubicBezTo>
                    <a:pt x="4560" y="15250"/>
                    <a:pt x="3880" y="14808"/>
                    <a:pt x="3324" y="14288"/>
                  </a:cubicBezTo>
                  <a:cubicBezTo>
                    <a:pt x="2770" y="13769"/>
                    <a:pt x="2302" y="13159"/>
                    <a:pt x="1733" y="12654"/>
                  </a:cubicBezTo>
                  <a:cubicBezTo>
                    <a:pt x="1223" y="12200"/>
                    <a:pt x="633" y="11839"/>
                    <a:pt x="1" y="11585"/>
                  </a:cubicBezTo>
                  <a:lnTo>
                    <a:pt x="1" y="11585"/>
                  </a:lnTo>
                  <a:cubicBezTo>
                    <a:pt x="1201" y="14527"/>
                    <a:pt x="3999" y="16648"/>
                    <a:pt x="7316" y="16870"/>
                  </a:cubicBezTo>
                  <a:cubicBezTo>
                    <a:pt x="7464" y="16394"/>
                    <a:pt x="7800" y="15956"/>
                    <a:pt x="8277" y="15813"/>
                  </a:cubicBezTo>
                  <a:cubicBezTo>
                    <a:pt x="8716" y="15680"/>
                    <a:pt x="9200" y="15810"/>
                    <a:pt x="9640" y="15682"/>
                  </a:cubicBezTo>
                  <a:cubicBezTo>
                    <a:pt x="10258" y="15502"/>
                    <a:pt x="10629" y="14861"/>
                    <a:pt x="10780" y="14236"/>
                  </a:cubicBezTo>
                  <a:cubicBezTo>
                    <a:pt x="10931" y="13611"/>
                    <a:pt x="10930" y="12953"/>
                    <a:pt x="11125" y="12341"/>
                  </a:cubicBezTo>
                  <a:cubicBezTo>
                    <a:pt x="11452" y="11319"/>
                    <a:pt x="12280" y="10554"/>
                    <a:pt x="13038" y="9795"/>
                  </a:cubicBezTo>
                  <a:cubicBezTo>
                    <a:pt x="13796" y="9038"/>
                    <a:pt x="14550" y="8161"/>
                    <a:pt x="14659" y="7093"/>
                  </a:cubicBezTo>
                  <a:cubicBezTo>
                    <a:pt x="14767" y="6020"/>
                    <a:pt x="14196" y="5013"/>
                    <a:pt x="13742" y="4033"/>
                  </a:cubicBezTo>
                  <a:cubicBezTo>
                    <a:pt x="13409" y="3315"/>
                    <a:pt x="13137" y="2487"/>
                    <a:pt x="13223" y="1725"/>
                  </a:cubicBezTo>
                  <a:cubicBezTo>
                    <a:pt x="12162" y="872"/>
                    <a:pt x="10893" y="268"/>
                    <a:pt x="9504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6"/>
            <p:cNvSpPr/>
            <p:nvPr/>
          </p:nvSpPr>
          <p:spPr>
            <a:xfrm>
              <a:off x="1812300" y="1125375"/>
              <a:ext cx="227475" cy="379200"/>
            </a:xfrm>
            <a:custGeom>
              <a:avLst/>
              <a:gdLst/>
              <a:ahLst/>
              <a:cxnLst/>
              <a:rect l="l" t="t" r="r" b="b"/>
              <a:pathLst>
                <a:path w="9099" h="15168" extrusionOk="0">
                  <a:moveTo>
                    <a:pt x="5909" y="1"/>
                  </a:moveTo>
                  <a:lnTo>
                    <a:pt x="5909" y="1"/>
                  </a:lnTo>
                  <a:cubicBezTo>
                    <a:pt x="5824" y="763"/>
                    <a:pt x="6097" y="1590"/>
                    <a:pt x="6429" y="2309"/>
                  </a:cubicBezTo>
                  <a:cubicBezTo>
                    <a:pt x="6884" y="3287"/>
                    <a:pt x="7454" y="4296"/>
                    <a:pt x="7345" y="5369"/>
                  </a:cubicBezTo>
                  <a:cubicBezTo>
                    <a:pt x="7238" y="6437"/>
                    <a:pt x="6482" y="7314"/>
                    <a:pt x="5725" y="8071"/>
                  </a:cubicBezTo>
                  <a:cubicBezTo>
                    <a:pt x="4966" y="8830"/>
                    <a:pt x="4138" y="9595"/>
                    <a:pt x="3812" y="10617"/>
                  </a:cubicBezTo>
                  <a:cubicBezTo>
                    <a:pt x="3615" y="11229"/>
                    <a:pt x="3618" y="11887"/>
                    <a:pt x="3467" y="12512"/>
                  </a:cubicBezTo>
                  <a:cubicBezTo>
                    <a:pt x="3315" y="13138"/>
                    <a:pt x="2945" y="13778"/>
                    <a:pt x="2327" y="13958"/>
                  </a:cubicBezTo>
                  <a:cubicBezTo>
                    <a:pt x="1887" y="14085"/>
                    <a:pt x="1403" y="13956"/>
                    <a:pt x="963" y="14089"/>
                  </a:cubicBezTo>
                  <a:cubicBezTo>
                    <a:pt x="487" y="14232"/>
                    <a:pt x="150" y="14672"/>
                    <a:pt x="1" y="15146"/>
                  </a:cubicBezTo>
                  <a:cubicBezTo>
                    <a:pt x="190" y="15159"/>
                    <a:pt x="382" y="15167"/>
                    <a:pt x="576" y="15167"/>
                  </a:cubicBezTo>
                  <a:cubicBezTo>
                    <a:pt x="5283" y="15167"/>
                    <a:pt x="9098" y="11352"/>
                    <a:pt x="9098" y="6645"/>
                  </a:cubicBezTo>
                  <a:cubicBezTo>
                    <a:pt x="9099" y="3957"/>
                    <a:pt x="7853" y="1563"/>
                    <a:pt x="590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6"/>
            <p:cNvSpPr/>
            <p:nvPr/>
          </p:nvSpPr>
          <p:spPr>
            <a:xfrm>
              <a:off x="1925250" y="1335975"/>
              <a:ext cx="83850" cy="84050"/>
            </a:xfrm>
            <a:custGeom>
              <a:avLst/>
              <a:gdLst/>
              <a:ahLst/>
              <a:cxnLst/>
              <a:rect l="l" t="t" r="r" b="b"/>
              <a:pathLst>
                <a:path w="3354" h="3362" extrusionOk="0">
                  <a:moveTo>
                    <a:pt x="2698" y="0"/>
                  </a:moveTo>
                  <a:cubicBezTo>
                    <a:pt x="2260" y="0"/>
                    <a:pt x="1586" y="437"/>
                    <a:pt x="1013" y="1132"/>
                  </a:cubicBezTo>
                  <a:cubicBezTo>
                    <a:pt x="289" y="2008"/>
                    <a:pt x="0" y="2965"/>
                    <a:pt x="368" y="3269"/>
                  </a:cubicBezTo>
                  <a:cubicBezTo>
                    <a:pt x="445" y="3331"/>
                    <a:pt x="543" y="3361"/>
                    <a:pt x="657" y="3361"/>
                  </a:cubicBezTo>
                  <a:cubicBezTo>
                    <a:pt x="1095" y="3361"/>
                    <a:pt x="1769" y="2925"/>
                    <a:pt x="2343" y="2229"/>
                  </a:cubicBezTo>
                  <a:cubicBezTo>
                    <a:pt x="3066" y="1352"/>
                    <a:pt x="3354" y="396"/>
                    <a:pt x="2986" y="92"/>
                  </a:cubicBezTo>
                  <a:cubicBezTo>
                    <a:pt x="2910" y="30"/>
                    <a:pt x="2812" y="0"/>
                    <a:pt x="269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6"/>
            <p:cNvSpPr/>
            <p:nvPr/>
          </p:nvSpPr>
          <p:spPr>
            <a:xfrm>
              <a:off x="1613675" y="1078575"/>
              <a:ext cx="355675" cy="386400"/>
            </a:xfrm>
            <a:custGeom>
              <a:avLst/>
              <a:gdLst/>
              <a:ahLst/>
              <a:cxnLst/>
              <a:rect l="l" t="t" r="r" b="b"/>
              <a:pathLst>
                <a:path w="14227" h="15456" extrusionOk="0">
                  <a:moveTo>
                    <a:pt x="8728" y="1"/>
                  </a:moveTo>
                  <a:cubicBezTo>
                    <a:pt x="8656" y="136"/>
                    <a:pt x="8607" y="282"/>
                    <a:pt x="8589" y="430"/>
                  </a:cubicBezTo>
                  <a:cubicBezTo>
                    <a:pt x="8506" y="1087"/>
                    <a:pt x="8822" y="1723"/>
                    <a:pt x="9152" y="2296"/>
                  </a:cubicBezTo>
                  <a:cubicBezTo>
                    <a:pt x="9666" y="3187"/>
                    <a:pt x="10236" y="4046"/>
                    <a:pt x="10859" y="4866"/>
                  </a:cubicBezTo>
                  <a:cubicBezTo>
                    <a:pt x="11325" y="5479"/>
                    <a:pt x="11852" y="6235"/>
                    <a:pt x="11568" y="6951"/>
                  </a:cubicBezTo>
                  <a:cubicBezTo>
                    <a:pt x="11354" y="7488"/>
                    <a:pt x="10762" y="7758"/>
                    <a:pt x="10214" y="7942"/>
                  </a:cubicBezTo>
                  <a:cubicBezTo>
                    <a:pt x="9499" y="8182"/>
                    <a:pt x="8761" y="8369"/>
                    <a:pt x="8088" y="8711"/>
                  </a:cubicBezTo>
                  <a:cubicBezTo>
                    <a:pt x="7416" y="9052"/>
                    <a:pt x="6800" y="9579"/>
                    <a:pt x="6539" y="10286"/>
                  </a:cubicBezTo>
                  <a:cubicBezTo>
                    <a:pt x="6316" y="10891"/>
                    <a:pt x="6340" y="11635"/>
                    <a:pt x="5861" y="12065"/>
                  </a:cubicBezTo>
                  <a:cubicBezTo>
                    <a:pt x="5638" y="12264"/>
                    <a:pt x="5351" y="12347"/>
                    <a:pt x="5053" y="12347"/>
                  </a:cubicBezTo>
                  <a:cubicBezTo>
                    <a:pt x="4745" y="12347"/>
                    <a:pt x="4426" y="12258"/>
                    <a:pt x="4153" y="12115"/>
                  </a:cubicBezTo>
                  <a:cubicBezTo>
                    <a:pt x="3386" y="11712"/>
                    <a:pt x="2854" y="10970"/>
                    <a:pt x="2444" y="10207"/>
                  </a:cubicBezTo>
                  <a:cubicBezTo>
                    <a:pt x="2033" y="9443"/>
                    <a:pt x="1714" y="8628"/>
                    <a:pt x="1222" y="7914"/>
                  </a:cubicBezTo>
                  <a:cubicBezTo>
                    <a:pt x="937" y="7503"/>
                    <a:pt x="581" y="7123"/>
                    <a:pt x="165" y="6850"/>
                  </a:cubicBezTo>
                  <a:cubicBezTo>
                    <a:pt x="58" y="7389"/>
                    <a:pt x="0" y="7946"/>
                    <a:pt x="0" y="8517"/>
                  </a:cubicBezTo>
                  <a:cubicBezTo>
                    <a:pt x="0" y="9656"/>
                    <a:pt x="226" y="10741"/>
                    <a:pt x="631" y="11734"/>
                  </a:cubicBezTo>
                  <a:cubicBezTo>
                    <a:pt x="1265" y="11990"/>
                    <a:pt x="1855" y="12349"/>
                    <a:pt x="2364" y="12803"/>
                  </a:cubicBezTo>
                  <a:cubicBezTo>
                    <a:pt x="2933" y="13308"/>
                    <a:pt x="3401" y="13918"/>
                    <a:pt x="3955" y="14438"/>
                  </a:cubicBezTo>
                  <a:cubicBezTo>
                    <a:pt x="4511" y="14957"/>
                    <a:pt x="5190" y="15399"/>
                    <a:pt x="5950" y="15451"/>
                  </a:cubicBezTo>
                  <a:cubicBezTo>
                    <a:pt x="6000" y="15454"/>
                    <a:pt x="6049" y="15455"/>
                    <a:pt x="6098" y="15455"/>
                  </a:cubicBezTo>
                  <a:cubicBezTo>
                    <a:pt x="7044" y="15455"/>
                    <a:pt x="7920" y="14845"/>
                    <a:pt x="8501" y="14087"/>
                  </a:cubicBezTo>
                  <a:cubicBezTo>
                    <a:pt x="9113" y="13290"/>
                    <a:pt x="9474" y="12335"/>
                    <a:pt x="9913" y="11432"/>
                  </a:cubicBezTo>
                  <a:cubicBezTo>
                    <a:pt x="10351" y="10529"/>
                    <a:pt x="10912" y="9633"/>
                    <a:pt x="11774" y="9118"/>
                  </a:cubicBezTo>
                  <a:cubicBezTo>
                    <a:pt x="12402" y="8744"/>
                    <a:pt x="13174" y="8580"/>
                    <a:pt x="13664" y="8040"/>
                  </a:cubicBezTo>
                  <a:cubicBezTo>
                    <a:pt x="14098" y="7564"/>
                    <a:pt x="14226" y="6865"/>
                    <a:pt x="14124" y="6230"/>
                  </a:cubicBezTo>
                  <a:cubicBezTo>
                    <a:pt x="14024" y="5594"/>
                    <a:pt x="13721" y="5010"/>
                    <a:pt x="13378" y="4463"/>
                  </a:cubicBezTo>
                  <a:cubicBezTo>
                    <a:pt x="12763" y="3482"/>
                    <a:pt x="12011" y="2586"/>
                    <a:pt x="11151" y="1811"/>
                  </a:cubicBezTo>
                  <a:cubicBezTo>
                    <a:pt x="10810" y="1505"/>
                    <a:pt x="10442" y="1205"/>
                    <a:pt x="10245" y="790"/>
                  </a:cubicBezTo>
                  <a:cubicBezTo>
                    <a:pt x="10152" y="595"/>
                    <a:pt x="10114" y="366"/>
                    <a:pt x="10136" y="150"/>
                  </a:cubicBezTo>
                  <a:cubicBezTo>
                    <a:pt x="9678" y="63"/>
                    <a:pt x="9208" y="12"/>
                    <a:pt x="8728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6"/>
            <p:cNvSpPr/>
            <p:nvPr/>
          </p:nvSpPr>
          <p:spPr>
            <a:xfrm>
              <a:off x="1649325" y="1080875"/>
              <a:ext cx="213550" cy="247000"/>
            </a:xfrm>
            <a:custGeom>
              <a:avLst/>
              <a:gdLst/>
              <a:ahLst/>
              <a:cxnLst/>
              <a:rect l="l" t="t" r="r" b="b"/>
              <a:pathLst>
                <a:path w="8542" h="9880" extrusionOk="0">
                  <a:moveTo>
                    <a:pt x="5826" y="0"/>
                  </a:moveTo>
                  <a:lnTo>
                    <a:pt x="5826" y="0"/>
                  </a:lnTo>
                  <a:cubicBezTo>
                    <a:pt x="5230" y="89"/>
                    <a:pt x="4655" y="239"/>
                    <a:pt x="4106" y="444"/>
                  </a:cubicBezTo>
                  <a:cubicBezTo>
                    <a:pt x="3869" y="941"/>
                    <a:pt x="3769" y="1495"/>
                    <a:pt x="4031" y="1959"/>
                  </a:cubicBezTo>
                  <a:cubicBezTo>
                    <a:pt x="4339" y="2502"/>
                    <a:pt x="5011" y="2697"/>
                    <a:pt x="5512" y="3069"/>
                  </a:cubicBezTo>
                  <a:cubicBezTo>
                    <a:pt x="6296" y="3656"/>
                    <a:pt x="6636" y="4728"/>
                    <a:pt x="6470" y="5694"/>
                  </a:cubicBezTo>
                  <a:cubicBezTo>
                    <a:pt x="6303" y="6659"/>
                    <a:pt x="5687" y="7509"/>
                    <a:pt x="4902" y="8098"/>
                  </a:cubicBezTo>
                  <a:cubicBezTo>
                    <a:pt x="4359" y="8505"/>
                    <a:pt x="3681" y="8801"/>
                    <a:pt x="3016" y="8801"/>
                  </a:cubicBezTo>
                  <a:cubicBezTo>
                    <a:pt x="2777" y="8801"/>
                    <a:pt x="2539" y="8763"/>
                    <a:pt x="2310" y="8678"/>
                  </a:cubicBezTo>
                  <a:cubicBezTo>
                    <a:pt x="1743" y="8467"/>
                    <a:pt x="1300" y="7989"/>
                    <a:pt x="1054" y="7437"/>
                  </a:cubicBezTo>
                  <a:cubicBezTo>
                    <a:pt x="808" y="6885"/>
                    <a:pt x="746" y="6264"/>
                    <a:pt x="787" y="5662"/>
                  </a:cubicBezTo>
                  <a:cubicBezTo>
                    <a:pt x="831" y="5041"/>
                    <a:pt x="1017" y="4378"/>
                    <a:pt x="1517" y="4006"/>
                  </a:cubicBezTo>
                  <a:cubicBezTo>
                    <a:pt x="1707" y="3865"/>
                    <a:pt x="1950" y="3795"/>
                    <a:pt x="2189" y="3795"/>
                  </a:cubicBezTo>
                  <a:cubicBezTo>
                    <a:pt x="2580" y="3795"/>
                    <a:pt x="2961" y="3982"/>
                    <a:pt x="3082" y="4348"/>
                  </a:cubicBezTo>
                  <a:cubicBezTo>
                    <a:pt x="3332" y="5106"/>
                    <a:pt x="2386" y="5942"/>
                    <a:pt x="2760" y="6647"/>
                  </a:cubicBezTo>
                  <a:cubicBezTo>
                    <a:pt x="2894" y="6900"/>
                    <a:pt x="3166" y="7018"/>
                    <a:pt x="3452" y="7018"/>
                  </a:cubicBezTo>
                  <a:cubicBezTo>
                    <a:pt x="3721" y="7018"/>
                    <a:pt x="4002" y="6913"/>
                    <a:pt x="4188" y="6717"/>
                  </a:cubicBezTo>
                  <a:cubicBezTo>
                    <a:pt x="4571" y="6312"/>
                    <a:pt x="4623" y="5693"/>
                    <a:pt x="4536" y="5144"/>
                  </a:cubicBezTo>
                  <a:cubicBezTo>
                    <a:pt x="4438" y="4531"/>
                    <a:pt x="4185" y="3930"/>
                    <a:pt x="3737" y="3501"/>
                  </a:cubicBezTo>
                  <a:cubicBezTo>
                    <a:pt x="3376" y="3153"/>
                    <a:pt x="2881" y="2932"/>
                    <a:pt x="2384" y="2932"/>
                  </a:cubicBezTo>
                  <a:cubicBezTo>
                    <a:pt x="2267" y="2932"/>
                    <a:pt x="2150" y="2944"/>
                    <a:pt x="2034" y="2970"/>
                  </a:cubicBezTo>
                  <a:cubicBezTo>
                    <a:pt x="1190" y="3160"/>
                    <a:pt x="637" y="4001"/>
                    <a:pt x="428" y="4840"/>
                  </a:cubicBezTo>
                  <a:cubicBezTo>
                    <a:pt x="0" y="6552"/>
                    <a:pt x="729" y="8494"/>
                    <a:pt x="2178" y="9502"/>
                  </a:cubicBezTo>
                  <a:cubicBezTo>
                    <a:pt x="2469" y="9707"/>
                    <a:pt x="2809" y="9879"/>
                    <a:pt x="3162" y="9879"/>
                  </a:cubicBezTo>
                  <a:cubicBezTo>
                    <a:pt x="3192" y="9879"/>
                    <a:pt x="3222" y="9878"/>
                    <a:pt x="3252" y="9875"/>
                  </a:cubicBezTo>
                  <a:cubicBezTo>
                    <a:pt x="3664" y="9841"/>
                    <a:pt x="4014" y="9569"/>
                    <a:pt x="4336" y="9308"/>
                  </a:cubicBezTo>
                  <a:cubicBezTo>
                    <a:pt x="5300" y="8526"/>
                    <a:pt x="6265" y="7745"/>
                    <a:pt x="7229" y="6964"/>
                  </a:cubicBezTo>
                  <a:cubicBezTo>
                    <a:pt x="7701" y="6582"/>
                    <a:pt x="8198" y="6165"/>
                    <a:pt x="8375" y="5584"/>
                  </a:cubicBezTo>
                  <a:cubicBezTo>
                    <a:pt x="8542" y="5042"/>
                    <a:pt x="8393" y="4441"/>
                    <a:pt x="8092" y="3961"/>
                  </a:cubicBezTo>
                  <a:cubicBezTo>
                    <a:pt x="7791" y="3480"/>
                    <a:pt x="7353" y="3103"/>
                    <a:pt x="6902" y="2759"/>
                  </a:cubicBezTo>
                  <a:cubicBezTo>
                    <a:pt x="6359" y="2345"/>
                    <a:pt x="5743" y="1904"/>
                    <a:pt x="5605" y="1235"/>
                  </a:cubicBezTo>
                  <a:cubicBezTo>
                    <a:pt x="5520" y="815"/>
                    <a:pt x="5642" y="398"/>
                    <a:pt x="582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6"/>
            <p:cNvSpPr/>
            <p:nvPr/>
          </p:nvSpPr>
          <p:spPr>
            <a:xfrm>
              <a:off x="1617775" y="1078400"/>
              <a:ext cx="292200" cy="308800"/>
            </a:xfrm>
            <a:custGeom>
              <a:avLst/>
              <a:gdLst/>
              <a:ahLst/>
              <a:cxnLst/>
              <a:rect l="l" t="t" r="r" b="b"/>
              <a:pathLst>
                <a:path w="11688" h="12352" extrusionOk="0">
                  <a:moveTo>
                    <a:pt x="8360" y="0"/>
                  </a:moveTo>
                  <a:cubicBezTo>
                    <a:pt x="7929" y="0"/>
                    <a:pt x="7503" y="35"/>
                    <a:pt x="7089" y="97"/>
                  </a:cubicBezTo>
                  <a:cubicBezTo>
                    <a:pt x="6906" y="493"/>
                    <a:pt x="6783" y="911"/>
                    <a:pt x="6869" y="1331"/>
                  </a:cubicBezTo>
                  <a:cubicBezTo>
                    <a:pt x="7007" y="2000"/>
                    <a:pt x="7622" y="2442"/>
                    <a:pt x="8165" y="2856"/>
                  </a:cubicBezTo>
                  <a:cubicBezTo>
                    <a:pt x="8617" y="3199"/>
                    <a:pt x="9055" y="3576"/>
                    <a:pt x="9356" y="4058"/>
                  </a:cubicBezTo>
                  <a:cubicBezTo>
                    <a:pt x="9656" y="4538"/>
                    <a:pt x="9805" y="5139"/>
                    <a:pt x="9638" y="5681"/>
                  </a:cubicBezTo>
                  <a:cubicBezTo>
                    <a:pt x="9460" y="6260"/>
                    <a:pt x="8965" y="6677"/>
                    <a:pt x="8492" y="7061"/>
                  </a:cubicBezTo>
                  <a:cubicBezTo>
                    <a:pt x="7528" y="7843"/>
                    <a:pt x="6563" y="8624"/>
                    <a:pt x="5599" y="9405"/>
                  </a:cubicBezTo>
                  <a:cubicBezTo>
                    <a:pt x="5277" y="9666"/>
                    <a:pt x="4927" y="9938"/>
                    <a:pt x="4515" y="9971"/>
                  </a:cubicBezTo>
                  <a:cubicBezTo>
                    <a:pt x="4486" y="9974"/>
                    <a:pt x="4457" y="9975"/>
                    <a:pt x="4428" y="9975"/>
                  </a:cubicBezTo>
                  <a:cubicBezTo>
                    <a:pt x="4074" y="9975"/>
                    <a:pt x="3735" y="9802"/>
                    <a:pt x="3441" y="9599"/>
                  </a:cubicBezTo>
                  <a:cubicBezTo>
                    <a:pt x="1992" y="8590"/>
                    <a:pt x="1263" y="6650"/>
                    <a:pt x="1691" y="4936"/>
                  </a:cubicBezTo>
                  <a:cubicBezTo>
                    <a:pt x="1900" y="4096"/>
                    <a:pt x="2453" y="3256"/>
                    <a:pt x="3297" y="3067"/>
                  </a:cubicBezTo>
                  <a:cubicBezTo>
                    <a:pt x="3413" y="3041"/>
                    <a:pt x="3530" y="3029"/>
                    <a:pt x="3648" y="3029"/>
                  </a:cubicBezTo>
                  <a:cubicBezTo>
                    <a:pt x="4144" y="3029"/>
                    <a:pt x="4640" y="3249"/>
                    <a:pt x="5000" y="3597"/>
                  </a:cubicBezTo>
                  <a:cubicBezTo>
                    <a:pt x="5447" y="4027"/>
                    <a:pt x="5702" y="4628"/>
                    <a:pt x="5799" y="5241"/>
                  </a:cubicBezTo>
                  <a:cubicBezTo>
                    <a:pt x="5886" y="5790"/>
                    <a:pt x="5834" y="6409"/>
                    <a:pt x="5452" y="6813"/>
                  </a:cubicBezTo>
                  <a:cubicBezTo>
                    <a:pt x="5265" y="7009"/>
                    <a:pt x="4984" y="7115"/>
                    <a:pt x="4714" y="7115"/>
                  </a:cubicBezTo>
                  <a:cubicBezTo>
                    <a:pt x="4429" y="7115"/>
                    <a:pt x="4157" y="6997"/>
                    <a:pt x="4024" y="6744"/>
                  </a:cubicBezTo>
                  <a:cubicBezTo>
                    <a:pt x="3649" y="6039"/>
                    <a:pt x="4595" y="5202"/>
                    <a:pt x="4345" y="4445"/>
                  </a:cubicBezTo>
                  <a:cubicBezTo>
                    <a:pt x="4224" y="4078"/>
                    <a:pt x="3843" y="3892"/>
                    <a:pt x="3452" y="3892"/>
                  </a:cubicBezTo>
                  <a:cubicBezTo>
                    <a:pt x="3213" y="3892"/>
                    <a:pt x="2970" y="3962"/>
                    <a:pt x="2780" y="4102"/>
                  </a:cubicBezTo>
                  <a:cubicBezTo>
                    <a:pt x="2280" y="4474"/>
                    <a:pt x="2095" y="5137"/>
                    <a:pt x="2050" y="5759"/>
                  </a:cubicBezTo>
                  <a:cubicBezTo>
                    <a:pt x="2008" y="6362"/>
                    <a:pt x="2071" y="6983"/>
                    <a:pt x="2317" y="7534"/>
                  </a:cubicBezTo>
                  <a:cubicBezTo>
                    <a:pt x="2564" y="8087"/>
                    <a:pt x="3008" y="8564"/>
                    <a:pt x="3573" y="8775"/>
                  </a:cubicBezTo>
                  <a:cubicBezTo>
                    <a:pt x="3803" y="8859"/>
                    <a:pt x="4041" y="8898"/>
                    <a:pt x="4280" y="8898"/>
                  </a:cubicBezTo>
                  <a:cubicBezTo>
                    <a:pt x="4945" y="8898"/>
                    <a:pt x="5622" y="8602"/>
                    <a:pt x="6166" y="8194"/>
                  </a:cubicBezTo>
                  <a:cubicBezTo>
                    <a:pt x="6949" y="7607"/>
                    <a:pt x="7566" y="6755"/>
                    <a:pt x="7733" y="5790"/>
                  </a:cubicBezTo>
                  <a:cubicBezTo>
                    <a:pt x="7899" y="4825"/>
                    <a:pt x="7560" y="3752"/>
                    <a:pt x="6776" y="3166"/>
                  </a:cubicBezTo>
                  <a:cubicBezTo>
                    <a:pt x="6275" y="2792"/>
                    <a:pt x="5603" y="2598"/>
                    <a:pt x="5295" y="2056"/>
                  </a:cubicBezTo>
                  <a:cubicBezTo>
                    <a:pt x="5032" y="1592"/>
                    <a:pt x="5131" y="1037"/>
                    <a:pt x="5369" y="540"/>
                  </a:cubicBezTo>
                  <a:lnTo>
                    <a:pt x="5369" y="540"/>
                  </a:lnTo>
                  <a:cubicBezTo>
                    <a:pt x="2642" y="1562"/>
                    <a:pt x="579" y="3941"/>
                    <a:pt x="1" y="6854"/>
                  </a:cubicBezTo>
                  <a:cubicBezTo>
                    <a:pt x="417" y="7127"/>
                    <a:pt x="773" y="7508"/>
                    <a:pt x="1058" y="7918"/>
                  </a:cubicBezTo>
                  <a:cubicBezTo>
                    <a:pt x="1550" y="8631"/>
                    <a:pt x="1869" y="9447"/>
                    <a:pt x="2280" y="10211"/>
                  </a:cubicBezTo>
                  <a:cubicBezTo>
                    <a:pt x="2690" y="10975"/>
                    <a:pt x="3222" y="11716"/>
                    <a:pt x="3989" y="12119"/>
                  </a:cubicBezTo>
                  <a:cubicBezTo>
                    <a:pt x="4262" y="12262"/>
                    <a:pt x="4582" y="12351"/>
                    <a:pt x="4890" y="12351"/>
                  </a:cubicBezTo>
                  <a:cubicBezTo>
                    <a:pt x="5188" y="12351"/>
                    <a:pt x="5474" y="12268"/>
                    <a:pt x="5697" y="12070"/>
                  </a:cubicBezTo>
                  <a:cubicBezTo>
                    <a:pt x="6177" y="11639"/>
                    <a:pt x="6153" y="10896"/>
                    <a:pt x="6375" y="10291"/>
                  </a:cubicBezTo>
                  <a:cubicBezTo>
                    <a:pt x="6636" y="9583"/>
                    <a:pt x="7252" y="9058"/>
                    <a:pt x="7924" y="8715"/>
                  </a:cubicBezTo>
                  <a:cubicBezTo>
                    <a:pt x="8597" y="8374"/>
                    <a:pt x="9335" y="8188"/>
                    <a:pt x="10050" y="7947"/>
                  </a:cubicBezTo>
                  <a:cubicBezTo>
                    <a:pt x="10598" y="7763"/>
                    <a:pt x="11190" y="7492"/>
                    <a:pt x="11404" y="6955"/>
                  </a:cubicBezTo>
                  <a:cubicBezTo>
                    <a:pt x="11688" y="6241"/>
                    <a:pt x="11162" y="5484"/>
                    <a:pt x="10696" y="4872"/>
                  </a:cubicBezTo>
                  <a:cubicBezTo>
                    <a:pt x="10072" y="4053"/>
                    <a:pt x="9502" y="3194"/>
                    <a:pt x="8989" y="2302"/>
                  </a:cubicBezTo>
                  <a:cubicBezTo>
                    <a:pt x="8659" y="1729"/>
                    <a:pt x="8342" y="1093"/>
                    <a:pt x="8426" y="436"/>
                  </a:cubicBezTo>
                  <a:cubicBezTo>
                    <a:pt x="8445" y="287"/>
                    <a:pt x="8495" y="141"/>
                    <a:pt x="8565" y="6"/>
                  </a:cubicBezTo>
                  <a:cubicBezTo>
                    <a:pt x="8497" y="5"/>
                    <a:pt x="8429" y="0"/>
                    <a:pt x="8360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16"/>
          <p:cNvGrpSpPr/>
          <p:nvPr/>
        </p:nvGrpSpPr>
        <p:grpSpPr>
          <a:xfrm>
            <a:off x="244143" y="1870152"/>
            <a:ext cx="197748" cy="197748"/>
            <a:chOff x="-6226029" y="56300"/>
            <a:chExt cx="873830" cy="873830"/>
          </a:xfrm>
        </p:grpSpPr>
        <p:sp>
          <p:nvSpPr>
            <p:cNvPr id="2186" name="Google Shape;2186;p16"/>
            <p:cNvSpPr/>
            <p:nvPr/>
          </p:nvSpPr>
          <p:spPr>
            <a:xfrm>
              <a:off x="-6226029" y="56300"/>
              <a:ext cx="612826" cy="873830"/>
            </a:xfrm>
            <a:custGeom>
              <a:avLst/>
              <a:gdLst/>
              <a:ahLst/>
              <a:cxnLst/>
              <a:rect l="l" t="t" r="r" b="b"/>
              <a:pathLst>
                <a:path w="3799" h="5417" extrusionOk="0">
                  <a:moveTo>
                    <a:pt x="2709" y="1"/>
                  </a:moveTo>
                  <a:cubicBezTo>
                    <a:pt x="1214" y="1"/>
                    <a:pt x="1" y="1213"/>
                    <a:pt x="1" y="2709"/>
                  </a:cubicBezTo>
                  <a:cubicBezTo>
                    <a:pt x="1" y="4204"/>
                    <a:pt x="1212" y="5416"/>
                    <a:pt x="2709" y="5416"/>
                  </a:cubicBezTo>
                  <a:cubicBezTo>
                    <a:pt x="3088" y="5416"/>
                    <a:pt x="3451" y="5336"/>
                    <a:pt x="3780" y="5195"/>
                  </a:cubicBezTo>
                  <a:cubicBezTo>
                    <a:pt x="2827" y="4774"/>
                    <a:pt x="2162" y="3826"/>
                    <a:pt x="2162" y="2719"/>
                  </a:cubicBezTo>
                  <a:cubicBezTo>
                    <a:pt x="2162" y="1604"/>
                    <a:pt x="2835" y="649"/>
                    <a:pt x="3798" y="233"/>
                  </a:cubicBezTo>
                  <a:cubicBezTo>
                    <a:pt x="3465" y="86"/>
                    <a:pt x="3097" y="1"/>
                    <a:pt x="2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6"/>
            <p:cNvSpPr/>
            <p:nvPr/>
          </p:nvSpPr>
          <p:spPr>
            <a:xfrm>
              <a:off x="-5877433" y="93886"/>
              <a:ext cx="525233" cy="800433"/>
            </a:xfrm>
            <a:custGeom>
              <a:avLst/>
              <a:gdLst/>
              <a:ahLst/>
              <a:cxnLst/>
              <a:rect l="l" t="t" r="r" b="b"/>
              <a:pathLst>
                <a:path w="3256" h="4962" extrusionOk="0">
                  <a:moveTo>
                    <a:pt x="1637" y="0"/>
                  </a:moveTo>
                  <a:cubicBezTo>
                    <a:pt x="675" y="416"/>
                    <a:pt x="1" y="1371"/>
                    <a:pt x="1" y="2486"/>
                  </a:cubicBezTo>
                  <a:cubicBezTo>
                    <a:pt x="1" y="3593"/>
                    <a:pt x="666" y="4541"/>
                    <a:pt x="1619" y="4961"/>
                  </a:cubicBezTo>
                  <a:cubicBezTo>
                    <a:pt x="2581" y="4545"/>
                    <a:pt x="3255" y="3590"/>
                    <a:pt x="3255" y="2476"/>
                  </a:cubicBezTo>
                  <a:cubicBezTo>
                    <a:pt x="3255" y="1368"/>
                    <a:pt x="2589" y="419"/>
                    <a:pt x="16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16"/>
          <p:cNvGrpSpPr/>
          <p:nvPr/>
        </p:nvGrpSpPr>
        <p:grpSpPr>
          <a:xfrm>
            <a:off x="8424005" y="4734184"/>
            <a:ext cx="928072" cy="484396"/>
            <a:chOff x="-10341600" y="149539"/>
            <a:chExt cx="2852973" cy="1489076"/>
          </a:xfrm>
        </p:grpSpPr>
        <p:sp>
          <p:nvSpPr>
            <p:cNvPr id="2189" name="Google Shape;2189;p16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6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6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6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"/>
              <a:buNone/>
              <a:defRPr sz="35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2" r:id="rId9"/>
    <p:sldLayoutId id="2147483665" r:id="rId10"/>
    <p:sldLayoutId id="2147483667" r:id="rId11"/>
    <p:sldLayoutId id="2147483669" r:id="rId12"/>
    <p:sldLayoutId id="2147483671" r:id="rId13"/>
    <p:sldLayoutId id="2147483676" r:id="rId14"/>
    <p:sldLayoutId id="2147483677" r:id="rId15"/>
    <p:sldLayoutId id="2147483678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adientspace.com/tutorials/2020/10/23/runtime-mesh-generation-in-ue426" TargetMode="External"/><Relationship Id="rId7" Type="http://schemas.openxmlformats.org/officeDocument/2006/relationships/hyperlink" Target="https://github.com/inlet511/UE_RTMesh_Example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.png"/><Relationship Id="rId5" Type="http://schemas.openxmlformats.org/officeDocument/2006/relationships/hyperlink" Target="https://taodaling.github.io/blog/2019/06/20/%E8%AE%A1%E7%AE%97%E5%87%A0%E4%BD%95/" TargetMode="External"/><Relationship Id="rId4" Type="http://schemas.openxmlformats.org/officeDocument/2006/relationships/hyperlink" Target="https://zhuanlan.zhihu.com/p/34572423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7" name="Google Shape;4927;p36"/>
          <p:cNvSpPr txBox="1">
            <a:spLocks noGrp="1"/>
          </p:cNvSpPr>
          <p:nvPr>
            <p:ph type="ctrTitle"/>
          </p:nvPr>
        </p:nvSpPr>
        <p:spPr>
          <a:xfrm>
            <a:off x="911000" y="1113097"/>
            <a:ext cx="6119700" cy="18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Unreal Engine </a:t>
            </a:r>
            <a:r>
              <a:rPr lang="zh-CN" altLang="en-US" sz="3000" b="0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中的</a:t>
            </a:r>
            <a:br>
              <a:rPr lang="en" sz="3000" b="0" dirty="0"/>
            </a:br>
            <a:r>
              <a:rPr lang="zh-CN" altLang="en-US" dirty="0">
                <a:solidFill>
                  <a:schemeClr val="dk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运行时</a:t>
            </a:r>
            <a:r>
              <a:rPr lang="en-US" altLang="zh-CN" dirty="0">
                <a:solidFill>
                  <a:schemeClr val="dk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Mesh</a:t>
            </a:r>
            <a:endParaRPr dirty="0">
              <a:solidFill>
                <a:schemeClr val="dk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28" name="Google Shape;4928;p36"/>
          <p:cNvSpPr txBox="1">
            <a:spLocks noGrp="1"/>
          </p:cNvSpPr>
          <p:nvPr>
            <p:ph type="subTitle" idx="1"/>
          </p:nvPr>
        </p:nvSpPr>
        <p:spPr>
          <a:xfrm>
            <a:off x="1005451" y="3029899"/>
            <a:ext cx="651113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安宁</a:t>
            </a:r>
            <a:endParaRPr dirty="0"/>
          </a:p>
        </p:txBody>
      </p:sp>
      <p:grpSp>
        <p:nvGrpSpPr>
          <p:cNvPr id="4929" name="Google Shape;4929;p36"/>
          <p:cNvGrpSpPr/>
          <p:nvPr/>
        </p:nvGrpSpPr>
        <p:grpSpPr>
          <a:xfrm flipH="1">
            <a:off x="430538" y="4071616"/>
            <a:ext cx="1006244" cy="525197"/>
            <a:chOff x="-10341600" y="149539"/>
            <a:chExt cx="2852973" cy="1489076"/>
          </a:xfrm>
        </p:grpSpPr>
        <p:sp>
          <p:nvSpPr>
            <p:cNvPr id="4930" name="Google Shape;4930;p36"/>
            <p:cNvSpPr/>
            <p:nvPr/>
          </p:nvSpPr>
          <p:spPr>
            <a:xfrm>
              <a:off x="-10341600" y="402638"/>
              <a:ext cx="2835874" cy="1007558"/>
            </a:xfrm>
            <a:custGeom>
              <a:avLst/>
              <a:gdLst/>
              <a:ahLst/>
              <a:cxnLst/>
              <a:rect l="l" t="t" r="r" b="b"/>
              <a:pathLst>
                <a:path w="17580" h="6246" extrusionOk="0">
                  <a:moveTo>
                    <a:pt x="16531" y="0"/>
                  </a:moveTo>
                  <a:cubicBezTo>
                    <a:pt x="16085" y="0"/>
                    <a:pt x="15450" y="65"/>
                    <a:pt x="14543" y="233"/>
                  </a:cubicBezTo>
                  <a:cubicBezTo>
                    <a:pt x="12847" y="545"/>
                    <a:pt x="10654" y="1138"/>
                    <a:pt x="8369" y="1903"/>
                  </a:cubicBezTo>
                  <a:cubicBezTo>
                    <a:pt x="6083" y="2668"/>
                    <a:pt x="3975" y="3513"/>
                    <a:pt x="2432" y="4284"/>
                  </a:cubicBezTo>
                  <a:cubicBezTo>
                    <a:pt x="168" y="5415"/>
                    <a:pt x="0" y="5926"/>
                    <a:pt x="108" y="6245"/>
                  </a:cubicBezTo>
                  <a:lnTo>
                    <a:pt x="540" y="6112"/>
                  </a:lnTo>
                  <a:cubicBezTo>
                    <a:pt x="564" y="5703"/>
                    <a:pt x="3251" y="4092"/>
                    <a:pt x="8513" y="2331"/>
                  </a:cubicBezTo>
                  <a:cubicBezTo>
                    <a:pt x="12666" y="944"/>
                    <a:pt x="15479" y="446"/>
                    <a:pt x="16610" y="446"/>
                  </a:cubicBezTo>
                  <a:cubicBezTo>
                    <a:pt x="16912" y="446"/>
                    <a:pt x="17094" y="482"/>
                    <a:pt x="17149" y="545"/>
                  </a:cubicBezTo>
                  <a:lnTo>
                    <a:pt x="17580" y="402"/>
                  </a:lnTo>
                  <a:cubicBezTo>
                    <a:pt x="17512" y="198"/>
                    <a:pt x="17308" y="0"/>
                    <a:pt x="16531" y="0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36"/>
            <p:cNvSpPr/>
            <p:nvPr/>
          </p:nvSpPr>
          <p:spPr>
            <a:xfrm>
              <a:off x="-9783942" y="149539"/>
              <a:ext cx="1297114" cy="1489076"/>
            </a:xfrm>
            <a:custGeom>
              <a:avLst/>
              <a:gdLst/>
              <a:ahLst/>
              <a:cxnLst/>
              <a:rect l="l" t="t" r="r" b="b"/>
              <a:pathLst>
                <a:path w="8041" h="9231" extrusionOk="0">
                  <a:moveTo>
                    <a:pt x="5116" y="0"/>
                  </a:moveTo>
                  <a:cubicBezTo>
                    <a:pt x="4709" y="0"/>
                    <a:pt x="4295" y="54"/>
                    <a:pt x="3883" y="169"/>
                  </a:cubicBezTo>
                  <a:cubicBezTo>
                    <a:pt x="1429" y="860"/>
                    <a:pt x="0" y="3410"/>
                    <a:pt x="691" y="5864"/>
                  </a:cubicBezTo>
                  <a:cubicBezTo>
                    <a:pt x="1264" y="7900"/>
                    <a:pt x="3116" y="9230"/>
                    <a:pt x="5132" y="9230"/>
                  </a:cubicBezTo>
                  <a:cubicBezTo>
                    <a:pt x="5546" y="9230"/>
                    <a:pt x="5967" y="9174"/>
                    <a:pt x="6385" y="9056"/>
                  </a:cubicBezTo>
                  <a:cubicBezTo>
                    <a:pt x="7010" y="8881"/>
                    <a:pt x="7567" y="8583"/>
                    <a:pt x="8040" y="8196"/>
                  </a:cubicBezTo>
                  <a:cubicBezTo>
                    <a:pt x="6284" y="7949"/>
                    <a:pt x="4751" y="6699"/>
                    <a:pt x="4241" y="4883"/>
                  </a:cubicBezTo>
                  <a:cubicBezTo>
                    <a:pt x="3726" y="3054"/>
                    <a:pt x="4391" y="1173"/>
                    <a:pt x="5778" y="47"/>
                  </a:cubicBezTo>
                  <a:cubicBezTo>
                    <a:pt x="5560" y="16"/>
                    <a:pt x="5339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36"/>
            <p:cNvSpPr/>
            <p:nvPr/>
          </p:nvSpPr>
          <p:spPr>
            <a:xfrm>
              <a:off x="-9183052" y="157120"/>
              <a:ext cx="1027238" cy="1315020"/>
            </a:xfrm>
            <a:custGeom>
              <a:avLst/>
              <a:gdLst/>
              <a:ahLst/>
              <a:cxnLst/>
              <a:rect l="l" t="t" r="r" b="b"/>
              <a:pathLst>
                <a:path w="6368" h="8152" extrusionOk="0">
                  <a:moveTo>
                    <a:pt x="2053" y="0"/>
                  </a:moveTo>
                  <a:cubicBezTo>
                    <a:pt x="666" y="1126"/>
                    <a:pt x="1" y="3007"/>
                    <a:pt x="516" y="4836"/>
                  </a:cubicBezTo>
                  <a:cubicBezTo>
                    <a:pt x="1027" y="6652"/>
                    <a:pt x="2559" y="7902"/>
                    <a:pt x="4315" y="8151"/>
                  </a:cubicBezTo>
                  <a:cubicBezTo>
                    <a:pt x="5702" y="7025"/>
                    <a:pt x="6368" y="5145"/>
                    <a:pt x="5853" y="3315"/>
                  </a:cubicBezTo>
                  <a:cubicBezTo>
                    <a:pt x="5341" y="1497"/>
                    <a:pt x="3810" y="249"/>
                    <a:pt x="20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36"/>
            <p:cNvSpPr/>
            <p:nvPr/>
          </p:nvSpPr>
          <p:spPr>
            <a:xfrm>
              <a:off x="-10324340" y="467486"/>
              <a:ext cx="2835712" cy="1006429"/>
            </a:xfrm>
            <a:custGeom>
              <a:avLst/>
              <a:gdLst/>
              <a:ahLst/>
              <a:cxnLst/>
              <a:rect l="l" t="t" r="r" b="b"/>
              <a:pathLst>
                <a:path w="17579" h="6239" extrusionOk="0">
                  <a:moveTo>
                    <a:pt x="17471" y="1"/>
                  </a:moveTo>
                  <a:lnTo>
                    <a:pt x="17038" y="134"/>
                  </a:lnTo>
                  <a:cubicBezTo>
                    <a:pt x="17014" y="542"/>
                    <a:pt x="14329" y="2153"/>
                    <a:pt x="9067" y="3914"/>
                  </a:cubicBezTo>
                  <a:cubicBezTo>
                    <a:pt x="4912" y="5303"/>
                    <a:pt x="2097" y="5799"/>
                    <a:pt x="968" y="5799"/>
                  </a:cubicBezTo>
                  <a:cubicBezTo>
                    <a:pt x="666" y="5799"/>
                    <a:pt x="485" y="5764"/>
                    <a:pt x="430" y="5701"/>
                  </a:cubicBezTo>
                  <a:lnTo>
                    <a:pt x="1" y="5843"/>
                  </a:lnTo>
                  <a:cubicBezTo>
                    <a:pt x="96" y="6125"/>
                    <a:pt x="507" y="6239"/>
                    <a:pt x="1109" y="6239"/>
                  </a:cubicBezTo>
                  <a:cubicBezTo>
                    <a:pt x="3510" y="6239"/>
                    <a:pt x="8927" y="4439"/>
                    <a:pt x="9209" y="4342"/>
                  </a:cubicBezTo>
                  <a:cubicBezTo>
                    <a:pt x="11496" y="3577"/>
                    <a:pt x="13603" y="2733"/>
                    <a:pt x="15146" y="1961"/>
                  </a:cubicBezTo>
                  <a:cubicBezTo>
                    <a:pt x="17411" y="833"/>
                    <a:pt x="17578" y="320"/>
                    <a:pt x="17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4" name="Google Shape;4934;p36"/>
          <p:cNvGrpSpPr/>
          <p:nvPr/>
        </p:nvGrpSpPr>
        <p:grpSpPr>
          <a:xfrm rot="8100472">
            <a:off x="5125980" y="2390329"/>
            <a:ext cx="3819379" cy="1750937"/>
            <a:chOff x="5317849" y="1484220"/>
            <a:chExt cx="3704167" cy="1697887"/>
          </a:xfrm>
        </p:grpSpPr>
        <p:sp>
          <p:nvSpPr>
            <p:cNvPr id="4935" name="Google Shape;4935;p36"/>
            <p:cNvSpPr/>
            <p:nvPr/>
          </p:nvSpPr>
          <p:spPr>
            <a:xfrm>
              <a:off x="5317849" y="1484220"/>
              <a:ext cx="3704167" cy="1435532"/>
            </a:xfrm>
            <a:custGeom>
              <a:avLst/>
              <a:gdLst/>
              <a:ahLst/>
              <a:cxnLst/>
              <a:rect l="l" t="t" r="r" b="b"/>
              <a:pathLst>
                <a:path w="71971" h="27892" extrusionOk="0">
                  <a:moveTo>
                    <a:pt x="33242" y="0"/>
                  </a:moveTo>
                  <a:cubicBezTo>
                    <a:pt x="31765" y="0"/>
                    <a:pt x="30310" y="72"/>
                    <a:pt x="28889" y="218"/>
                  </a:cubicBezTo>
                  <a:cubicBezTo>
                    <a:pt x="20995" y="1396"/>
                    <a:pt x="15742" y="5052"/>
                    <a:pt x="16486" y="10014"/>
                  </a:cubicBezTo>
                  <a:cubicBezTo>
                    <a:pt x="17070" y="14170"/>
                    <a:pt x="22463" y="18470"/>
                    <a:pt x="30024" y="20440"/>
                  </a:cubicBezTo>
                  <a:cubicBezTo>
                    <a:pt x="32061" y="20915"/>
                    <a:pt x="34179" y="21160"/>
                    <a:pt x="36169" y="21160"/>
                  </a:cubicBezTo>
                  <a:cubicBezTo>
                    <a:pt x="40301" y="21160"/>
                    <a:pt x="43883" y="20107"/>
                    <a:pt x="45056" y="17884"/>
                  </a:cubicBezTo>
                  <a:cubicBezTo>
                    <a:pt x="46631" y="14974"/>
                    <a:pt x="42045" y="12331"/>
                    <a:pt x="38484" y="10040"/>
                  </a:cubicBezTo>
                  <a:cubicBezTo>
                    <a:pt x="39266" y="9724"/>
                    <a:pt x="40038" y="9598"/>
                    <a:pt x="40808" y="9598"/>
                  </a:cubicBezTo>
                  <a:cubicBezTo>
                    <a:pt x="42434" y="9598"/>
                    <a:pt x="44056" y="10157"/>
                    <a:pt x="45779" y="10663"/>
                  </a:cubicBezTo>
                  <a:cubicBezTo>
                    <a:pt x="49882" y="12073"/>
                    <a:pt x="52306" y="14663"/>
                    <a:pt x="53274" y="17129"/>
                  </a:cubicBezTo>
                  <a:cubicBezTo>
                    <a:pt x="55296" y="23292"/>
                    <a:pt x="47419" y="26936"/>
                    <a:pt x="37438" y="26936"/>
                  </a:cubicBezTo>
                  <a:cubicBezTo>
                    <a:pt x="35508" y="26936"/>
                    <a:pt x="33499" y="26800"/>
                    <a:pt x="31467" y="26519"/>
                  </a:cubicBezTo>
                  <a:cubicBezTo>
                    <a:pt x="11746" y="23510"/>
                    <a:pt x="0" y="10060"/>
                    <a:pt x="5968" y="1567"/>
                  </a:cubicBezTo>
                  <a:lnTo>
                    <a:pt x="5968" y="1567"/>
                  </a:lnTo>
                  <a:cubicBezTo>
                    <a:pt x="1845" y="7306"/>
                    <a:pt x="4850" y="15241"/>
                    <a:pt x="14131" y="21066"/>
                  </a:cubicBezTo>
                  <a:cubicBezTo>
                    <a:pt x="21029" y="25394"/>
                    <a:pt x="30466" y="27891"/>
                    <a:pt x="39077" y="27891"/>
                  </a:cubicBezTo>
                  <a:cubicBezTo>
                    <a:pt x="42054" y="27891"/>
                    <a:pt x="44932" y="27593"/>
                    <a:pt x="47573" y="26968"/>
                  </a:cubicBezTo>
                  <a:cubicBezTo>
                    <a:pt x="57848" y="24536"/>
                    <a:pt x="59763" y="16094"/>
                    <a:pt x="49995" y="10228"/>
                  </a:cubicBezTo>
                  <a:cubicBezTo>
                    <a:pt x="46267" y="7944"/>
                    <a:pt x="40846" y="6552"/>
                    <a:pt x="36143" y="6552"/>
                  </a:cubicBezTo>
                  <a:cubicBezTo>
                    <a:pt x="32609" y="6552"/>
                    <a:pt x="29481" y="7338"/>
                    <a:pt x="27783" y="9125"/>
                  </a:cubicBezTo>
                  <a:cubicBezTo>
                    <a:pt x="25452" y="11838"/>
                    <a:pt x="29227" y="15205"/>
                    <a:pt x="33544" y="17694"/>
                  </a:cubicBezTo>
                  <a:cubicBezTo>
                    <a:pt x="32912" y="17887"/>
                    <a:pt x="32236" y="17974"/>
                    <a:pt x="31535" y="17974"/>
                  </a:cubicBezTo>
                  <a:cubicBezTo>
                    <a:pt x="27739" y="17974"/>
                    <a:pt x="23234" y="15422"/>
                    <a:pt x="21231" y="13463"/>
                  </a:cubicBezTo>
                  <a:cubicBezTo>
                    <a:pt x="18484" y="10449"/>
                    <a:pt x="18599" y="7412"/>
                    <a:pt x="20768" y="5082"/>
                  </a:cubicBezTo>
                  <a:cubicBezTo>
                    <a:pt x="23489" y="2293"/>
                    <a:pt x="28526" y="940"/>
                    <a:pt x="34472" y="940"/>
                  </a:cubicBezTo>
                  <a:cubicBezTo>
                    <a:pt x="37646" y="940"/>
                    <a:pt x="41079" y="1326"/>
                    <a:pt x="44557" y="2084"/>
                  </a:cubicBezTo>
                  <a:cubicBezTo>
                    <a:pt x="62815" y="6160"/>
                    <a:pt x="71971" y="18593"/>
                    <a:pt x="66385" y="26373"/>
                  </a:cubicBezTo>
                  <a:cubicBezTo>
                    <a:pt x="66520" y="26245"/>
                    <a:pt x="66831" y="25838"/>
                    <a:pt x="67252" y="25143"/>
                  </a:cubicBezTo>
                  <a:cubicBezTo>
                    <a:pt x="70835" y="18895"/>
                    <a:pt x="66534" y="10452"/>
                    <a:pt x="54928" y="4958"/>
                  </a:cubicBezTo>
                  <a:cubicBezTo>
                    <a:pt x="48330" y="1753"/>
                    <a:pt x="40532" y="0"/>
                    <a:pt x="33242" y="0"/>
                  </a:cubicBezTo>
                  <a:close/>
                </a:path>
              </a:pathLst>
            </a:custGeom>
            <a:solidFill>
              <a:srgbClr val="B89EE6">
                <a:alpha val="4810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36"/>
            <p:cNvSpPr/>
            <p:nvPr/>
          </p:nvSpPr>
          <p:spPr>
            <a:xfrm>
              <a:off x="6567335" y="1850437"/>
              <a:ext cx="1765947" cy="1070139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36"/>
            <p:cNvSpPr/>
            <p:nvPr/>
          </p:nvSpPr>
          <p:spPr>
            <a:xfrm>
              <a:off x="5919369" y="1623707"/>
              <a:ext cx="2888348" cy="1558400"/>
            </a:xfrm>
            <a:custGeom>
              <a:avLst/>
              <a:gdLst/>
              <a:ahLst/>
              <a:cxnLst/>
              <a:rect l="l" t="t" r="r" b="b"/>
              <a:pathLst>
                <a:path w="63557" h="34292" extrusionOk="0">
                  <a:moveTo>
                    <a:pt x="44164" y="2856"/>
                  </a:moveTo>
                  <a:lnTo>
                    <a:pt x="44164" y="2856"/>
                  </a:lnTo>
                  <a:cubicBezTo>
                    <a:pt x="44472" y="2963"/>
                    <a:pt x="44777" y="3072"/>
                    <a:pt x="45081" y="3185"/>
                  </a:cubicBezTo>
                  <a:cubicBezTo>
                    <a:pt x="45615" y="3363"/>
                    <a:pt x="45937" y="3479"/>
                    <a:pt x="46061" y="3524"/>
                  </a:cubicBezTo>
                  <a:lnTo>
                    <a:pt x="46061" y="3524"/>
                  </a:lnTo>
                  <a:cubicBezTo>
                    <a:pt x="45437" y="3290"/>
                    <a:pt x="44805" y="3068"/>
                    <a:pt x="44164" y="2856"/>
                  </a:cubicBezTo>
                  <a:close/>
                  <a:moveTo>
                    <a:pt x="46061" y="3524"/>
                  </a:moveTo>
                  <a:cubicBezTo>
                    <a:pt x="46075" y="3530"/>
                    <a:pt x="46089" y="3535"/>
                    <a:pt x="46103" y="3540"/>
                  </a:cubicBezTo>
                  <a:cubicBezTo>
                    <a:pt x="46093" y="3537"/>
                    <a:pt x="46079" y="3531"/>
                    <a:pt x="46061" y="3524"/>
                  </a:cubicBezTo>
                  <a:close/>
                  <a:moveTo>
                    <a:pt x="26851" y="1"/>
                  </a:moveTo>
                  <a:cubicBezTo>
                    <a:pt x="18060" y="1"/>
                    <a:pt x="10176" y="2230"/>
                    <a:pt x="6553" y="6504"/>
                  </a:cubicBezTo>
                  <a:cubicBezTo>
                    <a:pt x="0" y="14169"/>
                    <a:pt x="9781" y="26054"/>
                    <a:pt x="26912" y="29873"/>
                  </a:cubicBezTo>
                  <a:cubicBezTo>
                    <a:pt x="30427" y="30668"/>
                    <a:pt x="33947" y="31055"/>
                    <a:pt x="37285" y="31055"/>
                  </a:cubicBezTo>
                  <a:cubicBezTo>
                    <a:pt x="41098" y="31055"/>
                    <a:pt x="44673" y="30549"/>
                    <a:pt x="47734" y="29568"/>
                  </a:cubicBezTo>
                  <a:cubicBezTo>
                    <a:pt x="54270" y="27324"/>
                    <a:pt x="56658" y="22565"/>
                    <a:pt x="54087" y="17556"/>
                  </a:cubicBezTo>
                  <a:cubicBezTo>
                    <a:pt x="50791" y="11720"/>
                    <a:pt x="40435" y="6994"/>
                    <a:pt x="30425" y="6994"/>
                  </a:cubicBezTo>
                  <a:cubicBezTo>
                    <a:pt x="29211" y="6994"/>
                    <a:pt x="28003" y="7063"/>
                    <a:pt x="26814" y="7209"/>
                  </a:cubicBezTo>
                  <a:cubicBezTo>
                    <a:pt x="20187" y="8122"/>
                    <a:pt x="16223" y="11816"/>
                    <a:pt x="18595" y="16037"/>
                  </a:cubicBezTo>
                  <a:cubicBezTo>
                    <a:pt x="20153" y="18971"/>
                    <a:pt x="23921" y="21599"/>
                    <a:pt x="29045" y="22816"/>
                  </a:cubicBezTo>
                  <a:cubicBezTo>
                    <a:pt x="30746" y="23157"/>
                    <a:pt x="32475" y="23353"/>
                    <a:pt x="34146" y="23353"/>
                  </a:cubicBezTo>
                  <a:cubicBezTo>
                    <a:pt x="36196" y="23353"/>
                    <a:pt x="38158" y="23058"/>
                    <a:pt x="39874" y="22372"/>
                  </a:cubicBezTo>
                  <a:cubicBezTo>
                    <a:pt x="42263" y="21168"/>
                    <a:pt x="43007" y="19259"/>
                    <a:pt x="41647" y="17114"/>
                  </a:cubicBezTo>
                  <a:cubicBezTo>
                    <a:pt x="40156" y="14972"/>
                    <a:pt x="36593" y="13162"/>
                    <a:pt x="32967" y="13162"/>
                  </a:cubicBezTo>
                  <a:cubicBezTo>
                    <a:pt x="32540" y="13162"/>
                    <a:pt x="32112" y="13187"/>
                    <a:pt x="31687" y="13240"/>
                  </a:cubicBezTo>
                  <a:cubicBezTo>
                    <a:pt x="28719" y="13765"/>
                    <a:pt x="28049" y="15316"/>
                    <a:pt x="27380" y="16866"/>
                  </a:cubicBezTo>
                  <a:cubicBezTo>
                    <a:pt x="23811" y="15024"/>
                    <a:pt x="25694" y="12782"/>
                    <a:pt x="27704" y="11690"/>
                  </a:cubicBezTo>
                  <a:cubicBezTo>
                    <a:pt x="29089" y="11200"/>
                    <a:pt x="30808" y="10925"/>
                    <a:pt x="32656" y="10925"/>
                  </a:cubicBezTo>
                  <a:cubicBezTo>
                    <a:pt x="34406" y="10925"/>
                    <a:pt x="36272" y="11172"/>
                    <a:pt x="38078" y="11717"/>
                  </a:cubicBezTo>
                  <a:cubicBezTo>
                    <a:pt x="47567" y="14372"/>
                    <a:pt x="50538" y="20959"/>
                    <a:pt x="45542" y="24446"/>
                  </a:cubicBezTo>
                  <a:cubicBezTo>
                    <a:pt x="43164" y="26033"/>
                    <a:pt x="39636" y="26785"/>
                    <a:pt x="35772" y="26785"/>
                  </a:cubicBezTo>
                  <a:cubicBezTo>
                    <a:pt x="31577" y="26785"/>
                    <a:pt x="26985" y="25898"/>
                    <a:pt x="23035" y="24227"/>
                  </a:cubicBezTo>
                  <a:cubicBezTo>
                    <a:pt x="12115" y="19786"/>
                    <a:pt x="8781" y="11443"/>
                    <a:pt x="15751" y="7043"/>
                  </a:cubicBezTo>
                  <a:cubicBezTo>
                    <a:pt x="18987" y="4943"/>
                    <a:pt x="23581" y="3990"/>
                    <a:pt x="28601" y="3990"/>
                  </a:cubicBezTo>
                  <a:cubicBezTo>
                    <a:pt x="38268" y="3990"/>
                    <a:pt x="49515" y="7523"/>
                    <a:pt x="55678" y="13197"/>
                  </a:cubicBezTo>
                  <a:cubicBezTo>
                    <a:pt x="62308" y="19396"/>
                    <a:pt x="62346" y="26328"/>
                    <a:pt x="55069" y="30480"/>
                  </a:cubicBezTo>
                  <a:cubicBezTo>
                    <a:pt x="50789" y="32943"/>
                    <a:pt x="44783" y="34123"/>
                    <a:pt x="38274" y="34123"/>
                  </a:cubicBezTo>
                  <a:cubicBezTo>
                    <a:pt x="29393" y="34123"/>
                    <a:pt x="19577" y="31927"/>
                    <a:pt x="11937" y="27799"/>
                  </a:cubicBezTo>
                  <a:lnTo>
                    <a:pt x="11937" y="27799"/>
                  </a:lnTo>
                  <a:cubicBezTo>
                    <a:pt x="19522" y="31939"/>
                    <a:pt x="29489" y="34292"/>
                    <a:pt x="38555" y="34292"/>
                  </a:cubicBezTo>
                  <a:cubicBezTo>
                    <a:pt x="43754" y="34292"/>
                    <a:pt x="48657" y="33518"/>
                    <a:pt x="52643" y="31863"/>
                  </a:cubicBezTo>
                  <a:cubicBezTo>
                    <a:pt x="63162" y="27614"/>
                    <a:pt x="63557" y="18524"/>
                    <a:pt x="53560" y="11274"/>
                  </a:cubicBezTo>
                  <a:cubicBezTo>
                    <a:pt x="46939" y="6412"/>
                    <a:pt x="37014" y="3749"/>
                    <a:pt x="28387" y="3749"/>
                  </a:cubicBezTo>
                  <a:cubicBezTo>
                    <a:pt x="22383" y="3749"/>
                    <a:pt x="17008" y="5039"/>
                    <a:pt x="13813" y="7777"/>
                  </a:cubicBezTo>
                  <a:cubicBezTo>
                    <a:pt x="7351" y="13214"/>
                    <a:pt x="14633" y="23287"/>
                    <a:pt x="28325" y="26415"/>
                  </a:cubicBezTo>
                  <a:cubicBezTo>
                    <a:pt x="30896" y="26991"/>
                    <a:pt x="33423" y="27264"/>
                    <a:pt x="35790" y="27264"/>
                  </a:cubicBezTo>
                  <a:cubicBezTo>
                    <a:pt x="40992" y="27264"/>
                    <a:pt x="45423" y="25944"/>
                    <a:pt x="47861" y="23605"/>
                  </a:cubicBezTo>
                  <a:cubicBezTo>
                    <a:pt x="49706" y="21543"/>
                    <a:pt x="49489" y="19066"/>
                    <a:pt x="47479" y="16603"/>
                  </a:cubicBezTo>
                  <a:cubicBezTo>
                    <a:pt x="45468" y="14141"/>
                    <a:pt x="41974" y="11941"/>
                    <a:pt x="37192" y="10793"/>
                  </a:cubicBezTo>
                  <a:cubicBezTo>
                    <a:pt x="35366" y="10349"/>
                    <a:pt x="33555" y="10130"/>
                    <a:pt x="31861" y="10130"/>
                  </a:cubicBezTo>
                  <a:cubicBezTo>
                    <a:pt x="29440" y="10130"/>
                    <a:pt x="27256" y="10578"/>
                    <a:pt x="25604" y="11457"/>
                  </a:cubicBezTo>
                  <a:cubicBezTo>
                    <a:pt x="22763" y="13132"/>
                    <a:pt x="22492" y="16259"/>
                    <a:pt x="26332" y="18528"/>
                  </a:cubicBezTo>
                  <a:cubicBezTo>
                    <a:pt x="28249" y="19661"/>
                    <a:pt x="29985" y="20115"/>
                    <a:pt x="31495" y="20115"/>
                  </a:cubicBezTo>
                  <a:cubicBezTo>
                    <a:pt x="34521" y="20115"/>
                    <a:pt x="36639" y="18293"/>
                    <a:pt x="37484" y="16465"/>
                  </a:cubicBezTo>
                  <a:cubicBezTo>
                    <a:pt x="37828" y="16534"/>
                    <a:pt x="38516" y="16673"/>
                    <a:pt x="38823" y="16921"/>
                  </a:cubicBezTo>
                  <a:cubicBezTo>
                    <a:pt x="40944" y="18844"/>
                    <a:pt x="40201" y="20754"/>
                    <a:pt x="37848" y="21778"/>
                  </a:cubicBezTo>
                  <a:cubicBezTo>
                    <a:pt x="36589" y="22383"/>
                    <a:pt x="34994" y="22665"/>
                    <a:pt x="33275" y="22665"/>
                  </a:cubicBezTo>
                  <a:cubicBezTo>
                    <a:pt x="30123" y="22665"/>
                    <a:pt x="26552" y="21719"/>
                    <a:pt x="23869" y="20090"/>
                  </a:cubicBezTo>
                  <a:cubicBezTo>
                    <a:pt x="20338" y="18071"/>
                    <a:pt x="18363" y="15428"/>
                    <a:pt x="18833" y="13089"/>
                  </a:cubicBezTo>
                  <a:cubicBezTo>
                    <a:pt x="19520" y="9671"/>
                    <a:pt x="24607" y="7512"/>
                    <a:pt x="31052" y="7497"/>
                  </a:cubicBezTo>
                  <a:cubicBezTo>
                    <a:pt x="39979" y="7607"/>
                    <a:pt x="49215" y="11523"/>
                    <a:pt x="52857" y="16559"/>
                  </a:cubicBezTo>
                  <a:cubicBezTo>
                    <a:pt x="56460" y="21775"/>
                    <a:pt x="54035" y="26714"/>
                    <a:pt x="47084" y="29248"/>
                  </a:cubicBezTo>
                  <a:cubicBezTo>
                    <a:pt x="44133" y="30292"/>
                    <a:pt x="40675" y="30787"/>
                    <a:pt x="37028" y="30787"/>
                  </a:cubicBezTo>
                  <a:cubicBezTo>
                    <a:pt x="30669" y="30787"/>
                    <a:pt x="23735" y="29283"/>
                    <a:pt x="17912" y="26566"/>
                  </a:cubicBezTo>
                  <a:cubicBezTo>
                    <a:pt x="11048" y="23315"/>
                    <a:pt x="6194" y="18971"/>
                    <a:pt x="4962" y="14418"/>
                  </a:cubicBezTo>
                  <a:cubicBezTo>
                    <a:pt x="3331" y="8288"/>
                    <a:pt x="7928" y="3223"/>
                    <a:pt x="16945" y="1106"/>
                  </a:cubicBezTo>
                  <a:cubicBezTo>
                    <a:pt x="19948" y="408"/>
                    <a:pt x="23268" y="68"/>
                    <a:pt x="26711" y="68"/>
                  </a:cubicBezTo>
                  <a:cubicBezTo>
                    <a:pt x="32489" y="68"/>
                    <a:pt x="38613" y="1026"/>
                    <a:pt x="44164" y="2856"/>
                  </a:cubicBezTo>
                  <a:lnTo>
                    <a:pt x="44164" y="2856"/>
                  </a:lnTo>
                  <a:cubicBezTo>
                    <a:pt x="38620" y="936"/>
                    <a:pt x="32545" y="1"/>
                    <a:pt x="26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36"/>
            <p:cNvSpPr/>
            <p:nvPr/>
          </p:nvSpPr>
          <p:spPr>
            <a:xfrm>
              <a:off x="6899618" y="1983893"/>
              <a:ext cx="837900" cy="8379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UProcedualMeshComponent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5"/>
            <a:ext cx="7710900" cy="321370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6"/>
                </a:solidFill>
              </a:rPr>
              <a:t>PMC</a:t>
            </a:r>
            <a:r>
              <a:rPr lang="en-US" altLang="zh-CN" dirty="0"/>
              <a:t> </a:t>
            </a:r>
            <a:r>
              <a:rPr lang="zh-CN" altLang="en-US" dirty="0"/>
              <a:t>是经常用来生成和修改运行时网格体的组件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网格体几何数据存储在一组 </a:t>
            </a:r>
            <a:r>
              <a:rPr lang="en-US" altLang="zh-CN" dirty="0" err="1">
                <a:solidFill>
                  <a:schemeClr val="accent6"/>
                </a:solidFill>
              </a:rPr>
              <a:t>FProcMeshSection</a:t>
            </a:r>
            <a:r>
              <a:rPr lang="en-US" altLang="zh-CN" dirty="0"/>
              <a:t> </a:t>
            </a:r>
            <a:r>
              <a:rPr lang="zh-CN" altLang="en-US" dirty="0"/>
              <a:t>中</a:t>
            </a:r>
            <a:endParaRPr lang="en-US" altLang="zh-CN" dirty="0">
              <a:solidFill>
                <a:srgbClr val="FFC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accent6"/>
                </a:solidFill>
              </a:rPr>
              <a:t>FProceduralMeshSceneProxy</a:t>
            </a:r>
            <a:r>
              <a:rPr lang="en-US" altLang="zh-CN" dirty="0"/>
              <a:t> </a:t>
            </a:r>
            <a:r>
              <a:rPr lang="zh-CN" altLang="en-US" dirty="0"/>
              <a:t>是其直接用于渲染的数据，它会创建</a:t>
            </a:r>
            <a:r>
              <a:rPr lang="en-US" altLang="zh-CN" dirty="0" err="1">
                <a:solidFill>
                  <a:schemeClr val="accent6"/>
                </a:solidFill>
              </a:rPr>
              <a:t>FMeshBatch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在构造</a:t>
            </a:r>
            <a:r>
              <a:rPr lang="en-US" altLang="zh-CN" dirty="0">
                <a:solidFill>
                  <a:schemeClr val="accent6"/>
                </a:solidFill>
              </a:rPr>
              <a:t>PMC</a:t>
            </a:r>
            <a:r>
              <a:rPr lang="zh-CN" altLang="en-US" dirty="0">
                <a:solidFill>
                  <a:schemeClr val="tx1"/>
                </a:solidFill>
              </a:rPr>
              <a:t>以及对模型有任何修改时，</a:t>
            </a:r>
            <a:r>
              <a:rPr lang="zh-CN" altLang="en-US" dirty="0"/>
              <a:t>会复制其</a:t>
            </a:r>
            <a:r>
              <a:rPr lang="en-US" altLang="zh-CN" dirty="0" err="1">
                <a:solidFill>
                  <a:schemeClr val="accent6"/>
                </a:solidFill>
              </a:rPr>
              <a:t>FProcMeshSection</a:t>
            </a:r>
            <a:r>
              <a:rPr lang="zh-CN" altLang="en-US" dirty="0"/>
              <a:t>信息到</a:t>
            </a:r>
            <a:r>
              <a:rPr lang="en-US" altLang="zh-CN" dirty="0" err="1">
                <a:solidFill>
                  <a:srgbClr val="FFC000"/>
                </a:solidFill>
              </a:rPr>
              <a:t>FProceduralMeshSceneProxy</a:t>
            </a:r>
            <a:r>
              <a:rPr lang="zh-CN" altLang="en-US" dirty="0"/>
              <a:t>中用于渲染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如果需要多个相同的实例，只能生成多个，无法复用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每帧要重新生成并提交 </a:t>
            </a:r>
            <a:r>
              <a:rPr lang="en-US" altLang="zh-CN" dirty="0" err="1">
                <a:solidFill>
                  <a:srgbClr val="FFC000"/>
                </a:solidFill>
              </a:rPr>
              <a:t>FMeshBatch</a:t>
            </a:r>
            <a:r>
              <a:rPr lang="zh-CN" altLang="en-US" dirty="0"/>
              <a:t>，使用动态绘制路径，假定每帧模型都可能发生变化，不会缓存任何东西，经常发生变化的模型用</a:t>
            </a:r>
            <a:r>
              <a:rPr lang="en-US" altLang="zh-CN" dirty="0"/>
              <a:t>PMC</a:t>
            </a:r>
            <a:r>
              <a:rPr lang="zh-CN" altLang="en-US" dirty="0"/>
              <a:t>比较合适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PMC</a:t>
            </a:r>
            <a:r>
              <a:rPr lang="zh-CN" altLang="en-US" dirty="0"/>
              <a:t>无法分离顶点上的法线，</a:t>
            </a:r>
            <a:r>
              <a:rPr lang="en-US" altLang="zh-CN" dirty="0"/>
              <a:t>UV</a:t>
            </a:r>
            <a:r>
              <a:rPr lang="zh-CN" altLang="en-US" dirty="0"/>
              <a:t>或者其他顶点属性，不适合直接用于任何类型的网格编辑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79437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UStaticMeshComponent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263548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/>
              <a:t>SMC</a:t>
            </a:r>
            <a:r>
              <a:rPr lang="zh-CN" altLang="en-US" dirty="0"/>
              <a:t>要复杂的多</a:t>
            </a:r>
            <a:r>
              <a:rPr lang="en-US" altLang="zh-CN" dirty="0"/>
              <a:t>, </a:t>
            </a:r>
            <a:r>
              <a:rPr lang="zh-CN" altLang="en-US" dirty="0"/>
              <a:t>它使用</a:t>
            </a:r>
            <a:r>
              <a:rPr lang="en-US" altLang="zh-CN" dirty="0">
                <a:solidFill>
                  <a:srgbClr val="FFC000"/>
                </a:solidFill>
              </a:rPr>
              <a:t>UStaticMesh</a:t>
            </a:r>
            <a:r>
              <a:rPr lang="zh-CN" altLang="en-US" dirty="0"/>
              <a:t>储存网格数据，</a:t>
            </a:r>
            <a:r>
              <a:rPr lang="en-US" altLang="zh-CN" dirty="0">
                <a:solidFill>
                  <a:schemeClr val="tx1"/>
                </a:solidFill>
              </a:rPr>
              <a:t>UStaticMesh</a:t>
            </a:r>
            <a:r>
              <a:rPr lang="zh-CN" altLang="en-US" dirty="0"/>
              <a:t>内部以</a:t>
            </a:r>
            <a:r>
              <a:rPr lang="en-US" altLang="zh-CN" dirty="0" err="1">
                <a:solidFill>
                  <a:srgbClr val="FFC000"/>
                </a:solidFill>
              </a:rPr>
              <a:t>FMeshDescription</a:t>
            </a:r>
            <a:r>
              <a:rPr lang="zh-CN" altLang="en-US" dirty="0"/>
              <a:t>的形式储存网格数据。</a:t>
            </a:r>
            <a:r>
              <a:rPr lang="en-US" altLang="zh-CN" dirty="0"/>
              <a:t>UStaticMesh</a:t>
            </a:r>
            <a:r>
              <a:rPr lang="zh-CN" altLang="en-US" dirty="0"/>
              <a:t>通过“烘焙”生成一个优化过的渲染网格，并用它初始化</a:t>
            </a:r>
            <a:r>
              <a:rPr lang="en-US" altLang="zh-CN" dirty="0" err="1">
                <a:solidFill>
                  <a:srgbClr val="FFC000"/>
                </a:solidFill>
              </a:rPr>
              <a:t>FStaticMeshSceneProxy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4.25</a:t>
            </a:r>
            <a:r>
              <a:rPr lang="zh-CN" altLang="en-US" dirty="0"/>
              <a:t>之前，无法在运行时更新</a:t>
            </a:r>
            <a:r>
              <a:rPr lang="en-US" altLang="zh-CN" dirty="0"/>
              <a:t>UStaticMesh</a:t>
            </a:r>
            <a:r>
              <a:rPr lang="zh-CN" altLang="en-US" dirty="0"/>
              <a:t>，</a:t>
            </a:r>
            <a:r>
              <a:rPr lang="en-US" altLang="zh-CN" dirty="0"/>
              <a:t>4.25</a:t>
            </a:r>
            <a:r>
              <a:rPr lang="zh-CN" altLang="en-US" dirty="0"/>
              <a:t>开始</a:t>
            </a:r>
            <a:r>
              <a:rPr lang="en-US" altLang="zh-CN" dirty="0"/>
              <a:t>, </a:t>
            </a:r>
            <a:r>
              <a:rPr lang="en-US" altLang="zh-CN" dirty="0">
                <a:solidFill>
                  <a:srgbClr val="FFC000"/>
                </a:solidFill>
              </a:rPr>
              <a:t>UStaticMesh</a:t>
            </a:r>
            <a:r>
              <a:rPr lang="zh-CN" altLang="en-US" dirty="0"/>
              <a:t>增加了一个函数： </a:t>
            </a:r>
            <a:r>
              <a:rPr lang="en-US" altLang="zh-CN" dirty="0" err="1">
                <a:solidFill>
                  <a:schemeClr val="accent6"/>
                </a:solidFill>
              </a:rPr>
              <a:t>BuildFromMeshDescriptions</a:t>
            </a:r>
            <a:r>
              <a:rPr lang="en-US" altLang="zh-CN" dirty="0"/>
              <a:t>, </a:t>
            </a:r>
            <a:r>
              <a:rPr lang="zh-CN" altLang="en-US" dirty="0"/>
              <a:t>使得它可以在运行时构建</a:t>
            </a:r>
            <a:r>
              <a:rPr lang="en-US" altLang="zh-CN" dirty="0"/>
              <a:t>/</a:t>
            </a:r>
            <a:r>
              <a:rPr lang="zh-CN" altLang="en-US" dirty="0"/>
              <a:t>更新</a:t>
            </a:r>
            <a:r>
              <a:rPr lang="en-US" altLang="zh-CN" dirty="0"/>
              <a:t>UStaticMesh</a:t>
            </a:r>
            <a:r>
              <a:rPr lang="zh-CN" altLang="en-US" dirty="0"/>
              <a:t>模型。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调用</a:t>
            </a:r>
            <a:r>
              <a:rPr lang="en-US" altLang="zh-CN" dirty="0" err="1"/>
              <a:t>BuildFromMeshDescriptions</a:t>
            </a:r>
            <a:r>
              <a:rPr lang="en-US" altLang="zh-CN" dirty="0"/>
              <a:t>()</a:t>
            </a:r>
            <a:r>
              <a:rPr lang="zh-CN" altLang="en-US" dirty="0"/>
              <a:t>比在</a:t>
            </a:r>
            <a:r>
              <a:rPr lang="en-US" altLang="zh-CN" dirty="0" err="1"/>
              <a:t>ProceduralMeshComponent</a:t>
            </a:r>
            <a:r>
              <a:rPr lang="zh-CN" altLang="en-US" dirty="0"/>
              <a:t>更新</a:t>
            </a:r>
            <a:r>
              <a:rPr lang="en-US" altLang="zh-CN" dirty="0"/>
              <a:t>Sections</a:t>
            </a:r>
            <a:r>
              <a:rPr lang="zh-CN" altLang="en-US" dirty="0"/>
              <a:t>更昂贵，但是可以不同的</a:t>
            </a:r>
            <a:r>
              <a:rPr lang="en-US" altLang="zh-CN" dirty="0"/>
              <a:t>SMC</a:t>
            </a:r>
            <a:r>
              <a:rPr lang="zh-CN" altLang="en-US" dirty="0"/>
              <a:t>可以复用同一个</a:t>
            </a:r>
            <a:r>
              <a:rPr lang="en-US" altLang="zh-CN" dirty="0"/>
              <a:t>UStaticMesh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UStaticMesh</a:t>
            </a:r>
            <a:r>
              <a:rPr lang="zh-CN" altLang="en-US" dirty="0"/>
              <a:t>支持</a:t>
            </a:r>
            <a:r>
              <a:rPr lang="en-US" altLang="zh-CN" dirty="0" err="1"/>
              <a:t>LOD,Sockets</a:t>
            </a:r>
            <a:r>
              <a:rPr lang="en-US" altLang="zh-CN" dirty="0"/>
              <a:t>,</a:t>
            </a:r>
            <a:r>
              <a:rPr lang="zh-CN" altLang="en-US" dirty="0"/>
              <a:t>通常</a:t>
            </a:r>
            <a:r>
              <a:rPr lang="en-US" altLang="zh-CN" dirty="0"/>
              <a:t>SMC</a:t>
            </a:r>
            <a:r>
              <a:rPr lang="zh-CN" altLang="en-US" dirty="0"/>
              <a:t>在整个引擎中得到更好的支持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SMC</a:t>
            </a:r>
            <a:r>
              <a:rPr lang="zh-CN" altLang="en-US" dirty="0"/>
              <a:t>使用静态绘制，假定模型不会发生频繁修改，具有更大的前置成本，更适合不经常变动的模型。</a:t>
            </a:r>
          </a:p>
        </p:txBody>
      </p:sp>
    </p:spTree>
    <p:extLst>
      <p:ext uri="{BB962C8B-B14F-4D97-AF65-F5344CB8AC3E}">
        <p14:creationId xmlns:p14="http://schemas.microsoft.com/office/powerpoint/2010/main" val="3993255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UDynamicMeshComponent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263548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类似于</a:t>
            </a:r>
            <a:r>
              <a:rPr lang="en-US" altLang="zh-CN" dirty="0"/>
              <a:t>PMC</a:t>
            </a:r>
            <a:r>
              <a:rPr lang="zh-CN" altLang="en-US" dirty="0"/>
              <a:t>，使用动态绘制路径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它存储了一个更复杂的网格表示</a:t>
            </a:r>
            <a:r>
              <a:rPr lang="en-US" altLang="zh-CN" dirty="0"/>
              <a:t>: </a:t>
            </a:r>
            <a:r>
              <a:rPr lang="en-US" altLang="zh-CN" dirty="0">
                <a:solidFill>
                  <a:srgbClr val="FFC000"/>
                </a:solidFill>
              </a:rPr>
              <a:t>FDynamicMesh3</a:t>
            </a:r>
            <a:r>
              <a:rPr lang="en-US" altLang="zh-CN" dirty="0"/>
              <a:t> </a:t>
            </a:r>
            <a:r>
              <a:rPr lang="zh-CN" altLang="en-US" dirty="0"/>
              <a:t>，支持在顶点处的属性拆分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rgbClr val="FFC000"/>
                </a:solidFill>
              </a:rPr>
              <a:t>FDynamicMeshSceneProxy</a:t>
            </a:r>
            <a:r>
              <a:rPr lang="zh-CN" altLang="en-US" dirty="0"/>
              <a:t>是其用于渲染的数据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具有众多</a:t>
            </a:r>
            <a:r>
              <a:rPr lang="en-US" altLang="zh-CN" dirty="0"/>
              <a:t>PMC</a:t>
            </a:r>
            <a:r>
              <a:rPr lang="zh-CN" altLang="en-US" dirty="0"/>
              <a:t>不具备的特性，适用于交互式网格编辑。例如：无需重新构造网格实现覆盖部分三角面的材质，隐藏部分三角面；快速更新不同缓冲区</a:t>
            </a:r>
            <a:r>
              <a:rPr lang="en-US" altLang="zh-CN" dirty="0"/>
              <a:t>(</a:t>
            </a:r>
            <a:r>
              <a:rPr lang="zh-CN" altLang="en-US" dirty="0"/>
              <a:t>颜色、法线等</a:t>
            </a:r>
            <a:r>
              <a:rPr lang="en-US" altLang="zh-CN" dirty="0"/>
              <a:t>)</a:t>
            </a:r>
            <a:r>
              <a:rPr lang="zh-CN" altLang="en-US" dirty="0"/>
              <a:t>；还支持将网格分块到多个渲染缓冲区以快速更新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不支持物理解算，不支持序列化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0828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2D4159-5651-792D-C3CE-162D8F460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49" y="317277"/>
            <a:ext cx="7710900" cy="572700"/>
          </a:xfrm>
        </p:spPr>
        <p:txBody>
          <a:bodyPr/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三种组件对比</a:t>
            </a:r>
          </a:p>
        </p:txBody>
      </p:sp>
      <p:graphicFrame>
        <p:nvGraphicFramePr>
          <p:cNvPr id="4" name="Google Shape;6533;p66">
            <a:extLst>
              <a:ext uri="{FF2B5EF4-FFF2-40B4-BE49-F238E27FC236}">
                <a16:creationId xmlns:a16="http://schemas.microsoft.com/office/drawing/2014/main" id="{31DEBFF9-E6B9-6B96-4686-8CB92A0EE4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5513696"/>
              </p:ext>
            </p:extLst>
          </p:nvPr>
        </p:nvGraphicFramePr>
        <p:xfrm>
          <a:off x="642405" y="991721"/>
          <a:ext cx="7859189" cy="3874982"/>
        </p:xfrm>
        <a:graphic>
          <a:graphicData uri="http://schemas.openxmlformats.org/drawingml/2006/table">
            <a:tbl>
              <a:tblPr>
                <a:noFill/>
                <a:tableStyleId>{8955B6F1-F101-4D93-B43A-ABA0A7BA01B7}</a:tableStyleId>
              </a:tblPr>
              <a:tblGrid>
                <a:gridCol w="480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18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6276">
                  <a:extLst>
                    <a:ext uri="{9D8B030D-6E8A-4147-A177-3AD203B41FA5}">
                      <a16:colId xmlns:a16="http://schemas.microsoft.com/office/drawing/2014/main" val="2652214591"/>
                    </a:ext>
                  </a:extLst>
                </a:gridCol>
                <a:gridCol w="6051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4221089225"/>
                    </a:ext>
                  </a:extLst>
                </a:gridCol>
                <a:gridCol w="1566583">
                  <a:extLst>
                    <a:ext uri="{9D8B030D-6E8A-4147-A177-3AD203B41FA5}">
                      <a16:colId xmlns:a16="http://schemas.microsoft.com/office/drawing/2014/main" val="2054709441"/>
                    </a:ext>
                  </a:extLst>
                </a:gridCol>
                <a:gridCol w="1374344">
                  <a:extLst>
                    <a:ext uri="{9D8B030D-6E8A-4147-A177-3AD203B41FA5}">
                      <a16:colId xmlns:a16="http://schemas.microsoft.com/office/drawing/2014/main" val="2839407521"/>
                    </a:ext>
                  </a:extLst>
                </a:gridCol>
              </a:tblGrid>
              <a:tr h="71941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网格储存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用于渲染的网格数据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渲染路径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优势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劣势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典型应用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178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PMC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chemeClr val="accent6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FProcMeshSection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FProceduralMesh</a:t>
                      </a:r>
                      <a:endParaRPr lang="en-US" sz="900" dirty="0">
                        <a:solidFill>
                          <a:srgbClr val="FFC00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SceneProxy</a:t>
                      </a:r>
                      <a:endParaRPr sz="900" dirty="0">
                        <a:solidFill>
                          <a:srgbClr val="FFC00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动态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更新前置消耗低，适合实时变化的模型</a:t>
                      </a:r>
                      <a:endParaRPr lang="en-US" altLang="zh-CN" sz="90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显存占用低</a:t>
                      </a:r>
                      <a:endParaRPr sz="900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无法分离顶点上的法线，</a:t>
                      </a:r>
                      <a:r>
                        <a:rPr lang="en-US" altLang="zh-CN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UV</a:t>
                      </a: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或者其他顶点属性</a:t>
                      </a:r>
                      <a:endParaRPr lang="en-US" altLang="zh-CN"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无法复用模型</a:t>
                      </a:r>
                      <a:endParaRPr lang="en-US" altLang="zh-CN"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不支持</a:t>
                      </a:r>
                      <a:r>
                        <a:rPr lang="en-US" altLang="zh-CN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LOD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None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实时变化的对象，例如随数据或时间变化的一些参数化网格</a:t>
                      </a:r>
                      <a:endParaRPr lang="en-US" altLang="zh-CN"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080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SMC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FMeshDescription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FStaticMesh</a:t>
                      </a:r>
                      <a:endParaRPr lang="en-US" altLang="zh-CN" sz="900" dirty="0">
                        <a:solidFill>
                          <a:srgbClr val="FFC00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SceneProxy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静态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支持复用模型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</a:t>
                      </a:r>
                      <a:r>
                        <a:rPr lang="en-US" altLang="zh-CN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LOD, Socket</a:t>
                      </a: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等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支持物理解算和序列化</a:t>
                      </a:r>
                      <a:endParaRPr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更新前置消耗高，不适合实时变化模型</a:t>
                      </a:r>
                      <a:endParaRPr lang="en-US" altLang="zh-CN"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仅在</a:t>
                      </a:r>
                      <a:r>
                        <a:rPr lang="en-US" altLang="zh-CN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4.25</a:t>
                      </a: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之后支持实时模型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适用于不需要实时变化的，例如动态加载了一个模型后用</a:t>
                      </a:r>
                      <a:r>
                        <a:rPr lang="en-US" altLang="zh-CN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SMC</a:t>
                      </a: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存储显示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809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Roboto"/>
                          <a:sym typeface="Roboto"/>
                        </a:rPr>
                        <a:t>DMC</a:t>
                      </a:r>
                      <a:endParaRPr sz="900" b="1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FDynamicMesh3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FDynamicMesh</a:t>
                      </a:r>
                      <a:endParaRPr lang="en-US" altLang="zh-CN" sz="900" dirty="0">
                        <a:solidFill>
                          <a:srgbClr val="FFC000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900" dirty="0" err="1">
                          <a:solidFill>
                            <a:srgbClr val="FFC000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</a:rPr>
                        <a:t>SceneProxy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900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动态</a:t>
                      </a:r>
                      <a:endParaRPr sz="900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支持分离顶点上的属性，适用于交互式网格编辑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支持自动切线计算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支持复用模型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zh-CN" altLang="en-US" sz="900" b="0" i="0" u="none" strike="noStrike" cap="none" dirty="0">
                          <a:solidFill>
                            <a:schemeClr val="tx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具有各种快速更新不同缓冲区功能</a:t>
                      </a:r>
                      <a:endParaRPr lang="en-US" altLang="zh-CN"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b="0" i="0" u="none" strike="noStrike" cap="none" dirty="0">
                        <a:solidFill>
                          <a:schemeClr val="tx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不支持物理解算和序列化</a:t>
                      </a:r>
                      <a:endParaRPr lang="en-US" altLang="zh-CN"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生成较大的渲染缓冲区，</a:t>
                      </a:r>
                      <a:r>
                        <a:rPr lang="en-US" altLang="zh-CN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GPU</a:t>
                      </a: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不友好</a:t>
                      </a:r>
                      <a:endParaRPr lang="en-US" altLang="zh-CN"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zh-CN" altLang="en-US" sz="900" b="0" i="0" u="none" strike="noStrike" cap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适用于交互式编辑过程中使用的模型</a:t>
                      </a:r>
                      <a:endParaRPr sz="900" b="0" i="0" u="none" strike="noStrike" cap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7463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FDynamicMesh3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361039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它是</a:t>
            </a:r>
            <a:r>
              <a:rPr lang="en-US" altLang="zh-CN" sz="1200" dirty="0" err="1">
                <a:solidFill>
                  <a:schemeClr val="accent6"/>
                </a:solidFill>
              </a:rPr>
              <a:t>UDynamicMeshComponent</a:t>
            </a:r>
            <a:r>
              <a:rPr lang="zh-CN" altLang="en-US" sz="1200" dirty="0"/>
              <a:t>的内部网格存储结构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内部定义了</a:t>
            </a:r>
            <a:r>
              <a:rPr lang="en-US" altLang="zh-CN" sz="1200" dirty="0" err="1"/>
              <a:t>FEdge</a:t>
            </a:r>
            <a:r>
              <a:rPr lang="zh-CN" altLang="en-US" sz="1200" dirty="0"/>
              <a:t>用来表示“边”的概念，</a:t>
            </a:r>
            <a:r>
              <a:rPr lang="en-US" altLang="zh-CN" sz="1200" dirty="0" err="1"/>
              <a:t>FEdge</a:t>
            </a:r>
            <a:r>
              <a:rPr lang="zh-CN" altLang="en-US" sz="1200" dirty="0"/>
              <a:t>包含两个点和</a:t>
            </a:r>
            <a:r>
              <a:rPr lang="en-US" altLang="zh-CN" sz="1200" dirty="0"/>
              <a:t>1-2</a:t>
            </a:r>
            <a:r>
              <a:rPr lang="zh-CN" altLang="en-US" sz="1200" dirty="0"/>
              <a:t>个三角形的索引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包含一组顶点</a:t>
            </a:r>
            <a:r>
              <a:rPr lang="en-US" altLang="zh-CN" sz="1200" dirty="0"/>
              <a:t>(</a:t>
            </a:r>
            <a:r>
              <a:rPr lang="zh-CN" altLang="en-US" sz="1200" dirty="0"/>
              <a:t>位置</a:t>
            </a:r>
            <a:r>
              <a:rPr lang="en-US" altLang="zh-CN" sz="1200" dirty="0"/>
              <a:t>), </a:t>
            </a:r>
            <a:r>
              <a:rPr lang="zh-CN" altLang="en-US" sz="1200" dirty="0"/>
              <a:t>可选的顶点法线、顶点颜色、顶点</a:t>
            </a:r>
            <a:r>
              <a:rPr lang="en-US" altLang="zh-CN" sz="1200" dirty="0"/>
              <a:t>UV</a:t>
            </a:r>
            <a:r>
              <a:rPr lang="zh-CN" altLang="en-US" sz="1200" dirty="0"/>
              <a:t>、每个顶点相邻边的列表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包含一组三角形</a:t>
            </a:r>
            <a:r>
              <a:rPr lang="en-US" altLang="zh-CN" sz="1200" dirty="0"/>
              <a:t>(</a:t>
            </a:r>
            <a:r>
              <a:rPr lang="zh-CN" altLang="en-US" sz="1200" dirty="0"/>
              <a:t>索引</a:t>
            </a:r>
            <a:r>
              <a:rPr lang="en-US" altLang="zh-CN" sz="1200" dirty="0"/>
              <a:t>), </a:t>
            </a:r>
            <a:r>
              <a:rPr lang="zh-CN" altLang="en-US" sz="1200" dirty="0"/>
              <a:t>三角形的边列表、可选的组信息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包含一组边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包含顶点、三角形、边三种元素的迭代器，并提供对每个元素的相关联的元素进行遍历和操作的方法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提供添加</a:t>
            </a:r>
            <a:r>
              <a:rPr lang="en-US" altLang="zh-CN" sz="1200" dirty="0"/>
              <a:t>/</a:t>
            </a:r>
            <a:r>
              <a:rPr lang="zh-CN" altLang="en-US" sz="1200" dirty="0"/>
              <a:t>修改点，添加</a:t>
            </a:r>
            <a:r>
              <a:rPr lang="en-US" altLang="zh-CN" sz="1200" dirty="0"/>
              <a:t>/</a:t>
            </a:r>
            <a:r>
              <a:rPr lang="zh-CN" altLang="en-US" sz="1200" dirty="0"/>
              <a:t>修改三角形的方法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提供获取边的相邻三角形的方法，提供获取边的相邻顶点的方法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提供通过两个顶点查找边、查找两个三角形共用边、通过三个点查找三角形等等查找方法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提供了丰富的编辑方法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……</a:t>
            </a:r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en-US" altLang="zh-CN" sz="1200" dirty="0"/>
          </a:p>
          <a:p>
            <a:pPr>
              <a:lnSpc>
                <a:spcPct val="150000"/>
              </a:lnSpc>
            </a:pP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77105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40"/>
          <p:cNvSpPr/>
          <p:nvPr/>
        </p:nvSpPr>
        <p:spPr>
          <a:xfrm rot="-5400000" flipH="1">
            <a:off x="8761843" y="1203368"/>
            <a:ext cx="30323" cy="26167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8" name="Google Shape;5088;p40"/>
          <p:cNvSpPr/>
          <p:nvPr/>
        </p:nvSpPr>
        <p:spPr>
          <a:xfrm rot="-5400000" flipH="1">
            <a:off x="8846596" y="1544049"/>
            <a:ext cx="105" cy="204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40"/>
          <p:cNvSpPr/>
          <p:nvPr/>
        </p:nvSpPr>
        <p:spPr>
          <a:xfrm rot="-5400000" flipH="1">
            <a:off x="8786951" y="2306815"/>
            <a:ext cx="43799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0" name="Google Shape;5090;p40"/>
          <p:cNvSpPr/>
          <p:nvPr/>
        </p:nvSpPr>
        <p:spPr>
          <a:xfrm rot="-5400000" flipH="1">
            <a:off x="8446718" y="1228687"/>
            <a:ext cx="57171" cy="49336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1" name="Google Shape;5091;p40"/>
          <p:cNvSpPr/>
          <p:nvPr/>
        </p:nvSpPr>
        <p:spPr>
          <a:xfrm rot="-5400000" flipH="1">
            <a:off x="8554709" y="1604514"/>
            <a:ext cx="47169" cy="4070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2" name="Google Shape;5092;p40"/>
          <p:cNvSpPr/>
          <p:nvPr/>
        </p:nvSpPr>
        <p:spPr>
          <a:xfrm flipH="1">
            <a:off x="128373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3" name="Google Shape;5093;p40"/>
          <p:cNvSpPr/>
          <p:nvPr/>
        </p:nvSpPr>
        <p:spPr>
          <a:xfrm rot="5241501" flipH="1">
            <a:off x="6706971" y="493730"/>
            <a:ext cx="47712" cy="4771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4" name="Google Shape;5094;p40"/>
          <p:cNvSpPr/>
          <p:nvPr/>
        </p:nvSpPr>
        <p:spPr>
          <a:xfrm rot="5241501" flipH="1">
            <a:off x="7739095" y="519241"/>
            <a:ext cx="41265" cy="41265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40"/>
          <p:cNvSpPr/>
          <p:nvPr/>
        </p:nvSpPr>
        <p:spPr>
          <a:xfrm flipH="1">
            <a:off x="28713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40"/>
          <p:cNvSpPr/>
          <p:nvPr/>
        </p:nvSpPr>
        <p:spPr>
          <a:xfrm flipH="1">
            <a:off x="8216204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40"/>
          <p:cNvSpPr/>
          <p:nvPr/>
        </p:nvSpPr>
        <p:spPr>
          <a:xfrm flipH="1">
            <a:off x="8413979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8" name="Google Shape;5098;p40"/>
          <p:cNvSpPr/>
          <p:nvPr/>
        </p:nvSpPr>
        <p:spPr>
          <a:xfrm flipH="1">
            <a:off x="8492953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9" name="Google Shape;5099;p40"/>
          <p:cNvSpPr/>
          <p:nvPr/>
        </p:nvSpPr>
        <p:spPr>
          <a:xfrm flipH="1">
            <a:off x="8572733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0" name="Google Shape;5100;p40"/>
          <p:cNvSpPr/>
          <p:nvPr/>
        </p:nvSpPr>
        <p:spPr>
          <a:xfrm flipH="1">
            <a:off x="865910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1" name="Google Shape;5101;p40"/>
          <p:cNvSpPr/>
          <p:nvPr/>
        </p:nvSpPr>
        <p:spPr>
          <a:xfrm flipH="1">
            <a:off x="8572733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2" name="Google Shape;5102;p40"/>
          <p:cNvSpPr/>
          <p:nvPr/>
        </p:nvSpPr>
        <p:spPr>
          <a:xfrm rot="-5400000" flipH="1">
            <a:off x="378894" y="3206913"/>
            <a:ext cx="50970" cy="50970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3" name="Google Shape;5103;p40"/>
          <p:cNvSpPr/>
          <p:nvPr/>
        </p:nvSpPr>
        <p:spPr>
          <a:xfrm rot="-5400000" flipH="1">
            <a:off x="340270" y="13003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4" name="Google Shape;5104;p40"/>
          <p:cNvSpPr/>
          <p:nvPr/>
        </p:nvSpPr>
        <p:spPr>
          <a:xfrm rot="-5400000" flipH="1">
            <a:off x="79794" y="25355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5" name="Google Shape;5105;p40"/>
          <p:cNvSpPr/>
          <p:nvPr/>
        </p:nvSpPr>
        <p:spPr>
          <a:xfrm rot="-5400000" flipH="1">
            <a:off x="128427" y="155505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6" name="Google Shape;5106;p40"/>
          <p:cNvSpPr/>
          <p:nvPr/>
        </p:nvSpPr>
        <p:spPr>
          <a:xfrm flipH="1">
            <a:off x="774874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7" name="Google Shape;5107;p40"/>
          <p:cNvSpPr/>
          <p:nvPr/>
        </p:nvSpPr>
        <p:spPr>
          <a:xfrm flipH="1">
            <a:off x="759634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8" name="Google Shape;5108;p40"/>
          <p:cNvSpPr/>
          <p:nvPr/>
        </p:nvSpPr>
        <p:spPr>
          <a:xfrm rot="5400000" flipH="1">
            <a:off x="4642225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9" name="Google Shape;5109;p40"/>
          <p:cNvSpPr/>
          <p:nvPr/>
        </p:nvSpPr>
        <p:spPr>
          <a:xfrm rot="5400000" flipH="1">
            <a:off x="4595443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0" name="Google Shape;5110;p40"/>
          <p:cNvSpPr/>
          <p:nvPr/>
        </p:nvSpPr>
        <p:spPr>
          <a:xfrm rot="5400000" flipH="1">
            <a:off x="4611100" y="125357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1" name="Google Shape;5111;p40"/>
          <p:cNvSpPr/>
          <p:nvPr/>
        </p:nvSpPr>
        <p:spPr>
          <a:xfrm rot="5400000" flipH="1">
            <a:off x="4992258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2" name="Google Shape;5112;p40"/>
          <p:cNvSpPr/>
          <p:nvPr/>
        </p:nvSpPr>
        <p:spPr>
          <a:xfrm rot="5400000" flipH="1">
            <a:off x="4881988" y="275705"/>
            <a:ext cx="40773" cy="40773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3" name="Google Shape;5113;p40"/>
          <p:cNvSpPr/>
          <p:nvPr/>
        </p:nvSpPr>
        <p:spPr>
          <a:xfrm rot="5400000" flipH="1">
            <a:off x="4800440" y="14317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4" name="Google Shape;5114;p40"/>
          <p:cNvSpPr/>
          <p:nvPr/>
        </p:nvSpPr>
        <p:spPr>
          <a:xfrm rot="5400000" flipH="1">
            <a:off x="4917993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5" name="Google Shape;5115;p40"/>
          <p:cNvSpPr/>
          <p:nvPr/>
        </p:nvSpPr>
        <p:spPr>
          <a:xfrm rot="5400000" flipH="1">
            <a:off x="6466467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6" name="Google Shape;5116;p40"/>
          <p:cNvSpPr/>
          <p:nvPr/>
        </p:nvSpPr>
        <p:spPr>
          <a:xfrm rot="5400000" flipH="1">
            <a:off x="6876535" y="74164"/>
            <a:ext cx="43251" cy="43251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7" name="Google Shape;5117;p40"/>
          <p:cNvSpPr/>
          <p:nvPr/>
        </p:nvSpPr>
        <p:spPr>
          <a:xfrm rot="5400000" flipH="1">
            <a:off x="7073121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40"/>
          <p:cNvSpPr/>
          <p:nvPr/>
        </p:nvSpPr>
        <p:spPr>
          <a:xfrm rot="5400000" flipH="1">
            <a:off x="7171302" y="294741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40"/>
          <p:cNvGrpSpPr/>
          <p:nvPr/>
        </p:nvGrpSpPr>
        <p:grpSpPr>
          <a:xfrm rot="-5400000" flipH="1">
            <a:off x="1302704" y="3882771"/>
            <a:ext cx="525179" cy="1932071"/>
            <a:chOff x="7100277" y="1662308"/>
            <a:chExt cx="317847" cy="1169322"/>
          </a:xfrm>
        </p:grpSpPr>
        <p:sp>
          <p:nvSpPr>
            <p:cNvPr id="5120" name="Google Shape;5120;p40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0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0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0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0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0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0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0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0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0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0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1" name="Google Shape;5131;p40"/>
          <p:cNvSpPr/>
          <p:nvPr/>
        </p:nvSpPr>
        <p:spPr>
          <a:xfrm flipH="1">
            <a:off x="3483123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40"/>
          <p:cNvSpPr/>
          <p:nvPr/>
        </p:nvSpPr>
        <p:spPr>
          <a:xfrm flipH="1">
            <a:off x="1785966" y="1780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40"/>
          <p:cNvSpPr/>
          <p:nvPr/>
        </p:nvSpPr>
        <p:spPr>
          <a:xfrm rot="-5400000" flipH="1">
            <a:off x="4115193" y="4960684"/>
            <a:ext cx="36029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4" name="Google Shape;5134;p40"/>
          <p:cNvSpPr/>
          <p:nvPr/>
        </p:nvSpPr>
        <p:spPr>
          <a:xfrm rot="-5400000" flipH="1">
            <a:off x="1864013" y="4635153"/>
            <a:ext cx="41659" cy="35949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5" name="Google Shape;5135;p40"/>
          <p:cNvSpPr/>
          <p:nvPr/>
        </p:nvSpPr>
        <p:spPr>
          <a:xfrm rot="-5400000" flipH="1">
            <a:off x="1664645" y="4938561"/>
            <a:ext cx="36029" cy="31091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6" name="Google Shape;5136;p40"/>
          <p:cNvSpPr txBox="1">
            <a:spLocks noGrp="1"/>
          </p:cNvSpPr>
          <p:nvPr>
            <p:ph type="title"/>
          </p:nvPr>
        </p:nvSpPr>
        <p:spPr>
          <a:xfrm>
            <a:off x="1243436" y="2643155"/>
            <a:ext cx="4065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运行时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Mesh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架构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37" name="Google Shape;5137;p40"/>
          <p:cNvSpPr txBox="1">
            <a:spLocks noGrp="1"/>
          </p:cNvSpPr>
          <p:nvPr>
            <p:ph type="title" idx="2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138" name="Google Shape;5138;p40"/>
          <p:cNvSpPr txBox="1">
            <a:spLocks noGrp="1"/>
          </p:cNvSpPr>
          <p:nvPr>
            <p:ph type="subTitle" idx="1"/>
          </p:nvPr>
        </p:nvSpPr>
        <p:spPr>
          <a:xfrm>
            <a:off x="1261495" y="3594500"/>
            <a:ext cx="40653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Ryan Shmidt</a:t>
            </a:r>
            <a:r>
              <a:rPr lang="zh-CN" altLang="en-US" dirty="0"/>
              <a:t>的范例库</a:t>
            </a:r>
            <a:endParaRPr lang="en-US" altLang="zh-CN" dirty="0"/>
          </a:p>
        </p:txBody>
      </p:sp>
      <p:grpSp>
        <p:nvGrpSpPr>
          <p:cNvPr id="5139" name="Google Shape;5139;p40"/>
          <p:cNvGrpSpPr/>
          <p:nvPr/>
        </p:nvGrpSpPr>
        <p:grpSpPr>
          <a:xfrm>
            <a:off x="4941667" y="788673"/>
            <a:ext cx="4151669" cy="3806495"/>
            <a:chOff x="4941667" y="788673"/>
            <a:chExt cx="4151669" cy="3806495"/>
          </a:xfrm>
        </p:grpSpPr>
        <p:sp>
          <p:nvSpPr>
            <p:cNvPr id="5140" name="Google Shape;5140;p40"/>
            <p:cNvSpPr/>
            <p:nvPr/>
          </p:nvSpPr>
          <p:spPr>
            <a:xfrm rot="-10462489">
              <a:off x="5101219" y="968224"/>
              <a:ext cx="3832564" cy="3447392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0"/>
            <p:cNvSpPr/>
            <p:nvPr/>
          </p:nvSpPr>
          <p:spPr>
            <a:xfrm>
              <a:off x="5877132" y="1648438"/>
              <a:ext cx="2160482" cy="2160482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0"/>
            <p:cNvSpPr/>
            <p:nvPr/>
          </p:nvSpPr>
          <p:spPr>
            <a:xfrm>
              <a:off x="6048533" y="1819629"/>
              <a:ext cx="1817960" cy="1818030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0"/>
            <p:cNvSpPr/>
            <p:nvPr/>
          </p:nvSpPr>
          <p:spPr>
            <a:xfrm>
              <a:off x="6363742" y="2136929"/>
              <a:ext cx="1187606" cy="1187606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31250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5" name="Google Shape;5155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运行时网格架构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56" name="Google Shape;5156;p42"/>
          <p:cNvSpPr txBox="1">
            <a:spLocks noGrp="1"/>
          </p:cNvSpPr>
          <p:nvPr>
            <p:ph type="subTitle" idx="1"/>
          </p:nvPr>
        </p:nvSpPr>
        <p:spPr>
          <a:xfrm>
            <a:off x="1822626" y="1676736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dirty="0"/>
              <a:t>Ryan </a:t>
            </a:r>
            <a:r>
              <a:rPr lang="en-US" dirty="0" err="1"/>
              <a:t>Shmidt</a:t>
            </a:r>
            <a:r>
              <a:rPr lang="en-US" dirty="0"/>
              <a:t> </a:t>
            </a:r>
            <a:r>
              <a:rPr lang="zh-CN" altLang="en-US" dirty="0"/>
              <a:t>的程序框架详解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SzPts val="1100"/>
              <a:buFont typeface="+mj-lt"/>
              <a:buAutoNum type="arabicPeriod"/>
            </a:pPr>
            <a:r>
              <a:rPr lang="zh-CN" altLang="en-US" dirty="0"/>
              <a:t>如何添扩展加新的功能</a:t>
            </a:r>
            <a:r>
              <a:rPr lang="en-US" altLang="zh-CN" dirty="0"/>
              <a:t>(</a:t>
            </a:r>
            <a:r>
              <a:rPr lang="zh-CN" altLang="en-US" dirty="0"/>
              <a:t>生成器</a:t>
            </a:r>
            <a:r>
              <a:rPr lang="en-US" altLang="zh-CN" dirty="0"/>
              <a:t>/</a:t>
            </a:r>
            <a:r>
              <a:rPr lang="zh-CN" altLang="en-US" dirty="0"/>
              <a:t>修改器</a:t>
            </a:r>
            <a:r>
              <a:rPr lang="en-US" altLang="zh-CN" dirty="0"/>
              <a:t>)</a:t>
            </a:r>
          </a:p>
          <a:p>
            <a:pPr marL="342900" indent="-342900">
              <a:lnSpc>
                <a:spcPct val="150000"/>
              </a:lnSpc>
              <a:buSzPts val="1100"/>
              <a:buFont typeface="+mj-lt"/>
              <a:buAutoNum type="arabicPeriod"/>
            </a:pPr>
            <a:r>
              <a:rPr lang="zh-CN" altLang="en-US" dirty="0"/>
              <a:t>空间查询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SzPts val="1100"/>
              <a:buFont typeface="+mj-lt"/>
              <a:buAutoNum type="arabicPeriod"/>
            </a:pPr>
            <a:r>
              <a:rPr lang="zh-CN" altLang="en-US" dirty="0"/>
              <a:t>碰撞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SzPts val="1100"/>
              <a:buFont typeface="+mj-lt"/>
              <a:buAutoNum type="arabicPeriod"/>
            </a:pPr>
            <a:r>
              <a:rPr lang="en-US" altLang="zh-CN" dirty="0" err="1"/>
              <a:t>GeometryFramework</a:t>
            </a:r>
            <a:endParaRPr lang="en-US" altLang="zh-CN" dirty="0"/>
          </a:p>
        </p:txBody>
      </p:sp>
      <p:grpSp>
        <p:nvGrpSpPr>
          <p:cNvPr id="5157" name="Google Shape;5157;p42"/>
          <p:cNvGrpSpPr/>
          <p:nvPr/>
        </p:nvGrpSpPr>
        <p:grpSpPr>
          <a:xfrm>
            <a:off x="3608286" y="1168464"/>
            <a:ext cx="6805928" cy="3990361"/>
            <a:chOff x="3608286" y="1168464"/>
            <a:chExt cx="6805928" cy="3990361"/>
          </a:xfrm>
        </p:grpSpPr>
        <p:grpSp>
          <p:nvGrpSpPr>
            <p:cNvPr id="5158" name="Google Shape;5158;p42"/>
            <p:cNvGrpSpPr/>
            <p:nvPr/>
          </p:nvGrpSpPr>
          <p:grpSpPr>
            <a:xfrm>
              <a:off x="3608286" y="1168464"/>
              <a:ext cx="6805928" cy="3990361"/>
              <a:chOff x="3608286" y="1168464"/>
              <a:chExt cx="6805928" cy="3990361"/>
            </a:xfrm>
          </p:grpSpPr>
          <p:sp>
            <p:nvSpPr>
              <p:cNvPr id="5159" name="Google Shape;5159;p42"/>
              <p:cNvSpPr/>
              <p:nvPr/>
            </p:nvSpPr>
            <p:spPr>
              <a:xfrm>
                <a:off x="4684403" y="1737465"/>
                <a:ext cx="4610766" cy="2708216"/>
              </a:xfrm>
              <a:custGeom>
                <a:avLst/>
                <a:gdLst/>
                <a:ahLst/>
                <a:cxnLst/>
                <a:rect l="l" t="t" r="r" b="b"/>
                <a:pathLst>
                  <a:path w="56222" h="33023" extrusionOk="0">
                    <a:moveTo>
                      <a:pt x="37437" y="0"/>
                    </a:moveTo>
                    <a:lnTo>
                      <a:pt x="37437" y="0"/>
                    </a:lnTo>
                    <a:cubicBezTo>
                      <a:pt x="27358" y="2547"/>
                      <a:pt x="16745" y="8172"/>
                      <a:pt x="12917" y="14322"/>
                    </a:cubicBezTo>
                    <a:cubicBezTo>
                      <a:pt x="10414" y="18220"/>
                      <a:pt x="12116" y="21785"/>
                      <a:pt x="17837" y="21785"/>
                    </a:cubicBezTo>
                    <a:cubicBezTo>
                      <a:pt x="18712" y="21785"/>
                      <a:pt x="19681" y="21701"/>
                      <a:pt x="20743" y="21523"/>
                    </a:cubicBezTo>
                    <a:cubicBezTo>
                      <a:pt x="23781" y="21031"/>
                      <a:pt x="25772" y="19800"/>
                      <a:pt x="27381" y="18337"/>
                    </a:cubicBezTo>
                    <a:lnTo>
                      <a:pt x="27381" y="18337"/>
                    </a:lnTo>
                    <a:cubicBezTo>
                      <a:pt x="27381" y="18339"/>
                      <a:pt x="27379" y="18340"/>
                      <a:pt x="27379" y="18341"/>
                    </a:cubicBezTo>
                    <a:cubicBezTo>
                      <a:pt x="25685" y="20987"/>
                      <a:pt x="21814" y="22159"/>
                      <a:pt x="21442" y="22266"/>
                    </a:cubicBezTo>
                    <a:cubicBezTo>
                      <a:pt x="19730" y="22688"/>
                      <a:pt x="18083" y="22885"/>
                      <a:pt x="16596" y="22885"/>
                    </a:cubicBezTo>
                    <a:cubicBezTo>
                      <a:pt x="14566" y="22885"/>
                      <a:pt x="12835" y="22518"/>
                      <a:pt x="11641" y="21859"/>
                    </a:cubicBezTo>
                    <a:cubicBezTo>
                      <a:pt x="9157" y="20336"/>
                      <a:pt x="8797" y="17752"/>
                      <a:pt x="10036" y="14956"/>
                    </a:cubicBezTo>
                    <a:lnTo>
                      <a:pt x="10036" y="14956"/>
                    </a:lnTo>
                    <a:cubicBezTo>
                      <a:pt x="7672" y="19220"/>
                      <a:pt x="9833" y="23137"/>
                      <a:pt x="16543" y="23137"/>
                    </a:cubicBezTo>
                    <a:cubicBezTo>
                      <a:pt x="17372" y="23137"/>
                      <a:pt x="18269" y="23078"/>
                      <a:pt x="19236" y="22951"/>
                    </a:cubicBezTo>
                    <a:cubicBezTo>
                      <a:pt x="23040" y="22468"/>
                      <a:pt x="27456" y="20432"/>
                      <a:pt x="28560" y="18165"/>
                    </a:cubicBezTo>
                    <a:cubicBezTo>
                      <a:pt x="28561" y="18167"/>
                      <a:pt x="28561" y="18169"/>
                      <a:pt x="28562" y="18170"/>
                    </a:cubicBezTo>
                    <a:cubicBezTo>
                      <a:pt x="28748" y="19934"/>
                      <a:pt x="26167" y="21456"/>
                      <a:pt x="26032" y="21534"/>
                    </a:cubicBezTo>
                    <a:cubicBezTo>
                      <a:pt x="24090" y="22567"/>
                      <a:pt x="21925" y="23344"/>
                      <a:pt x="19802" y="23828"/>
                    </a:cubicBezTo>
                    <a:cubicBezTo>
                      <a:pt x="17971" y="24222"/>
                      <a:pt x="16256" y="24412"/>
                      <a:pt x="14714" y="24412"/>
                    </a:cubicBezTo>
                    <a:cubicBezTo>
                      <a:pt x="11865" y="24412"/>
                      <a:pt x="9609" y="23763"/>
                      <a:pt x="8304" y="22555"/>
                    </a:cubicBezTo>
                    <a:cubicBezTo>
                      <a:pt x="4286" y="18831"/>
                      <a:pt x="8165" y="12174"/>
                      <a:pt x="15738" y="6753"/>
                    </a:cubicBezTo>
                    <a:lnTo>
                      <a:pt x="15738" y="6753"/>
                    </a:lnTo>
                    <a:cubicBezTo>
                      <a:pt x="8023" y="12117"/>
                      <a:pt x="3880" y="18710"/>
                      <a:pt x="7601" y="22598"/>
                    </a:cubicBezTo>
                    <a:cubicBezTo>
                      <a:pt x="8997" y="24037"/>
                      <a:pt x="11602" y="24890"/>
                      <a:pt x="14900" y="24890"/>
                    </a:cubicBezTo>
                    <a:cubicBezTo>
                      <a:pt x="17097" y="24890"/>
                      <a:pt x="19601" y="24511"/>
                      <a:pt x="22260" y="23676"/>
                    </a:cubicBezTo>
                    <a:cubicBezTo>
                      <a:pt x="24718" y="22871"/>
                      <a:pt x="26946" y="21773"/>
                      <a:pt x="28699" y="20362"/>
                    </a:cubicBezTo>
                    <a:cubicBezTo>
                      <a:pt x="29910" y="19311"/>
                      <a:pt x="30141" y="18497"/>
                      <a:pt x="29938" y="17791"/>
                    </a:cubicBezTo>
                    <a:lnTo>
                      <a:pt x="29938" y="17791"/>
                    </a:lnTo>
                    <a:cubicBezTo>
                      <a:pt x="31072" y="18477"/>
                      <a:pt x="29964" y="20001"/>
                      <a:pt x="28525" y="21187"/>
                    </a:cubicBezTo>
                    <a:cubicBezTo>
                      <a:pt x="26598" y="22771"/>
                      <a:pt x="24176" y="23997"/>
                      <a:pt x="21490" y="24831"/>
                    </a:cubicBezTo>
                    <a:cubicBezTo>
                      <a:pt x="18487" y="25750"/>
                      <a:pt x="15679" y="26146"/>
                      <a:pt x="13188" y="26146"/>
                    </a:cubicBezTo>
                    <a:cubicBezTo>
                      <a:pt x="10145" y="26146"/>
                      <a:pt x="7576" y="25555"/>
                      <a:pt x="5708" y="24606"/>
                    </a:cubicBezTo>
                    <a:lnTo>
                      <a:pt x="5708" y="24606"/>
                    </a:lnTo>
                    <a:cubicBezTo>
                      <a:pt x="7528" y="25672"/>
                      <a:pt x="10216" y="26313"/>
                      <a:pt x="13408" y="26313"/>
                    </a:cubicBezTo>
                    <a:cubicBezTo>
                      <a:pt x="16392" y="26313"/>
                      <a:pt x="19816" y="25753"/>
                      <a:pt x="23386" y="24454"/>
                    </a:cubicBezTo>
                    <a:cubicBezTo>
                      <a:pt x="28039" y="22780"/>
                      <a:pt x="32860" y="19306"/>
                      <a:pt x="31903" y="17052"/>
                    </a:cubicBezTo>
                    <a:cubicBezTo>
                      <a:pt x="31898" y="17042"/>
                      <a:pt x="31891" y="17033"/>
                      <a:pt x="31886" y="17023"/>
                    </a:cubicBezTo>
                    <a:lnTo>
                      <a:pt x="31886" y="17023"/>
                    </a:lnTo>
                    <a:cubicBezTo>
                      <a:pt x="31888" y="17025"/>
                      <a:pt x="31892" y="17025"/>
                      <a:pt x="31896" y="17026"/>
                    </a:cubicBezTo>
                    <a:cubicBezTo>
                      <a:pt x="32021" y="17077"/>
                      <a:pt x="33579" y="17752"/>
                      <a:pt x="32367" y="19649"/>
                    </a:cubicBezTo>
                    <a:lnTo>
                      <a:pt x="32366" y="19649"/>
                    </a:lnTo>
                    <a:cubicBezTo>
                      <a:pt x="32321" y="19715"/>
                      <a:pt x="32276" y="19778"/>
                      <a:pt x="32229" y="19842"/>
                    </a:cubicBezTo>
                    <a:cubicBezTo>
                      <a:pt x="31825" y="20400"/>
                      <a:pt x="31260" y="20958"/>
                      <a:pt x="30601" y="21502"/>
                    </a:cubicBezTo>
                    <a:cubicBezTo>
                      <a:pt x="29933" y="22053"/>
                      <a:pt x="29180" y="22593"/>
                      <a:pt x="28375" y="23105"/>
                    </a:cubicBezTo>
                    <a:cubicBezTo>
                      <a:pt x="27583" y="23610"/>
                      <a:pt x="26731" y="24089"/>
                      <a:pt x="25829" y="24522"/>
                    </a:cubicBezTo>
                    <a:cubicBezTo>
                      <a:pt x="25376" y="24740"/>
                      <a:pt x="24914" y="24946"/>
                      <a:pt x="24447" y="25144"/>
                    </a:cubicBezTo>
                    <a:cubicBezTo>
                      <a:pt x="23981" y="25342"/>
                      <a:pt x="23499" y="25555"/>
                      <a:pt x="23021" y="25730"/>
                    </a:cubicBezTo>
                    <a:cubicBezTo>
                      <a:pt x="19166" y="27129"/>
                      <a:pt x="15393" y="27744"/>
                      <a:pt x="12084" y="27744"/>
                    </a:cubicBezTo>
                    <a:cubicBezTo>
                      <a:pt x="9774" y="27744"/>
                      <a:pt x="7690" y="27444"/>
                      <a:pt x="5961" y="26902"/>
                    </a:cubicBezTo>
                    <a:cubicBezTo>
                      <a:pt x="1984" y="25552"/>
                      <a:pt x="166" y="22913"/>
                      <a:pt x="419" y="19722"/>
                    </a:cubicBezTo>
                    <a:lnTo>
                      <a:pt x="419" y="19722"/>
                    </a:lnTo>
                    <a:cubicBezTo>
                      <a:pt x="0" y="24278"/>
                      <a:pt x="3746" y="28045"/>
                      <a:pt x="11693" y="28045"/>
                    </a:cubicBezTo>
                    <a:cubicBezTo>
                      <a:pt x="12775" y="28045"/>
                      <a:pt x="13934" y="27975"/>
                      <a:pt x="15172" y="27828"/>
                    </a:cubicBezTo>
                    <a:cubicBezTo>
                      <a:pt x="21742" y="27127"/>
                      <a:pt x="30186" y="24047"/>
                      <a:pt x="33193" y="19561"/>
                    </a:cubicBezTo>
                    <a:cubicBezTo>
                      <a:pt x="34488" y="17641"/>
                      <a:pt x="33721" y="16583"/>
                      <a:pt x="31966" y="16114"/>
                    </a:cubicBezTo>
                    <a:cubicBezTo>
                      <a:pt x="32483" y="16015"/>
                      <a:pt x="32938" y="15970"/>
                      <a:pt x="33335" y="15970"/>
                    </a:cubicBezTo>
                    <a:cubicBezTo>
                      <a:pt x="36241" y="15970"/>
                      <a:pt x="36038" y="18421"/>
                      <a:pt x="34442" y="20347"/>
                    </a:cubicBezTo>
                    <a:cubicBezTo>
                      <a:pt x="30504" y="24908"/>
                      <a:pt x="21833" y="28344"/>
                      <a:pt x="14790" y="29384"/>
                    </a:cubicBezTo>
                    <a:cubicBezTo>
                      <a:pt x="22467" y="28436"/>
                      <a:pt x="32487" y="24117"/>
                      <a:pt x="35546" y="19123"/>
                    </a:cubicBezTo>
                    <a:cubicBezTo>
                      <a:pt x="36490" y="17468"/>
                      <a:pt x="36308" y="16014"/>
                      <a:pt x="34619" y="15338"/>
                    </a:cubicBezTo>
                    <a:cubicBezTo>
                      <a:pt x="34518" y="15291"/>
                      <a:pt x="34405" y="15250"/>
                      <a:pt x="34286" y="15213"/>
                    </a:cubicBezTo>
                    <a:cubicBezTo>
                      <a:pt x="34400" y="15210"/>
                      <a:pt x="34511" y="15208"/>
                      <a:pt x="34620" y="15208"/>
                    </a:cubicBezTo>
                    <a:cubicBezTo>
                      <a:pt x="38960" y="15208"/>
                      <a:pt x="39224" y="18028"/>
                      <a:pt x="36624" y="20733"/>
                    </a:cubicBezTo>
                    <a:cubicBezTo>
                      <a:pt x="34207" y="23261"/>
                      <a:pt x="30718" y="25480"/>
                      <a:pt x="26593" y="27284"/>
                    </a:cubicBezTo>
                    <a:cubicBezTo>
                      <a:pt x="21175" y="29649"/>
                      <a:pt x="15515" y="30910"/>
                      <a:pt x="10544" y="31192"/>
                    </a:cubicBezTo>
                    <a:cubicBezTo>
                      <a:pt x="14071" y="31025"/>
                      <a:pt x="17964" y="30375"/>
                      <a:pt x="22011" y="29149"/>
                    </a:cubicBezTo>
                    <a:cubicBezTo>
                      <a:pt x="28139" y="27254"/>
                      <a:pt x="33928" y="24126"/>
                      <a:pt x="37132" y="20491"/>
                    </a:cubicBezTo>
                    <a:cubicBezTo>
                      <a:pt x="39722" y="17464"/>
                      <a:pt x="39940" y="14177"/>
                      <a:pt x="35476" y="13770"/>
                    </a:cubicBezTo>
                    <a:cubicBezTo>
                      <a:pt x="35335" y="13762"/>
                      <a:pt x="35191" y="13759"/>
                      <a:pt x="35044" y="13759"/>
                    </a:cubicBezTo>
                    <a:cubicBezTo>
                      <a:pt x="34988" y="13759"/>
                      <a:pt x="34931" y="13759"/>
                      <a:pt x="34874" y="13760"/>
                    </a:cubicBezTo>
                    <a:cubicBezTo>
                      <a:pt x="35489" y="13648"/>
                      <a:pt x="36079" y="13595"/>
                      <a:pt x="36633" y="13595"/>
                    </a:cubicBezTo>
                    <a:cubicBezTo>
                      <a:pt x="38917" y="13595"/>
                      <a:pt x="40579" y="14493"/>
                      <a:pt x="40790" y="15818"/>
                    </a:cubicBezTo>
                    <a:cubicBezTo>
                      <a:pt x="41278" y="18469"/>
                      <a:pt x="38547" y="21941"/>
                      <a:pt x="34334" y="24887"/>
                    </a:cubicBezTo>
                    <a:cubicBezTo>
                      <a:pt x="38423" y="22063"/>
                      <a:pt x="41270" y="18798"/>
                      <a:pt x="41247" y="16083"/>
                    </a:cubicBezTo>
                    <a:cubicBezTo>
                      <a:pt x="41241" y="14150"/>
                      <a:pt x="39453" y="12760"/>
                      <a:pt x="36199" y="12760"/>
                    </a:cubicBezTo>
                    <a:cubicBezTo>
                      <a:pt x="35616" y="12760"/>
                      <a:pt x="34987" y="12804"/>
                      <a:pt x="34313" y="12898"/>
                    </a:cubicBezTo>
                    <a:cubicBezTo>
                      <a:pt x="33564" y="13010"/>
                      <a:pt x="32793" y="13206"/>
                      <a:pt x="32046" y="13461"/>
                    </a:cubicBezTo>
                    <a:cubicBezTo>
                      <a:pt x="33550" y="12170"/>
                      <a:pt x="35943" y="11796"/>
                      <a:pt x="37960" y="11796"/>
                    </a:cubicBezTo>
                    <a:cubicBezTo>
                      <a:pt x="38487" y="11796"/>
                      <a:pt x="38988" y="11822"/>
                      <a:pt x="39442" y="11863"/>
                    </a:cubicBezTo>
                    <a:cubicBezTo>
                      <a:pt x="43820" y="12357"/>
                      <a:pt x="44478" y="15102"/>
                      <a:pt x="43170" y="18032"/>
                    </a:cubicBezTo>
                    <a:cubicBezTo>
                      <a:pt x="40168" y="24146"/>
                      <a:pt x="29116" y="30205"/>
                      <a:pt x="18898" y="33022"/>
                    </a:cubicBezTo>
                    <a:cubicBezTo>
                      <a:pt x="31663" y="29967"/>
                      <a:pt x="45621" y="20763"/>
                      <a:pt x="44176" y="14290"/>
                    </a:cubicBezTo>
                    <a:cubicBezTo>
                      <a:pt x="43792" y="12436"/>
                      <a:pt x="41421" y="11189"/>
                      <a:pt x="38092" y="11189"/>
                    </a:cubicBezTo>
                    <a:cubicBezTo>
                      <a:pt x="36166" y="11189"/>
                      <a:pt x="33920" y="11606"/>
                      <a:pt x="31553" y="12565"/>
                    </a:cubicBezTo>
                    <a:cubicBezTo>
                      <a:pt x="31021" y="12772"/>
                      <a:pt x="30513" y="13012"/>
                      <a:pt x="30042" y="13272"/>
                    </a:cubicBezTo>
                    <a:cubicBezTo>
                      <a:pt x="30151" y="13181"/>
                      <a:pt x="30266" y="13088"/>
                      <a:pt x="30394" y="12994"/>
                    </a:cubicBezTo>
                    <a:cubicBezTo>
                      <a:pt x="33085" y="10940"/>
                      <a:pt x="36559" y="10109"/>
                      <a:pt x="39463" y="10109"/>
                    </a:cubicBezTo>
                    <a:cubicBezTo>
                      <a:pt x="41194" y="10109"/>
                      <a:pt x="42722" y="10404"/>
                      <a:pt x="43760" y="10911"/>
                    </a:cubicBezTo>
                    <a:cubicBezTo>
                      <a:pt x="46682" y="12326"/>
                      <a:pt x="47289" y="14926"/>
                      <a:pt x="46209" y="17826"/>
                    </a:cubicBezTo>
                    <a:cubicBezTo>
                      <a:pt x="48283" y="13688"/>
                      <a:pt x="45801" y="9954"/>
                      <a:pt x="39313" y="9954"/>
                    </a:cubicBezTo>
                    <a:cubicBezTo>
                      <a:pt x="38263" y="9954"/>
                      <a:pt x="37109" y="10051"/>
                      <a:pt x="35852" y="10261"/>
                    </a:cubicBezTo>
                    <a:cubicBezTo>
                      <a:pt x="33041" y="10761"/>
                      <a:pt x="30163" y="12048"/>
                      <a:pt x="28253" y="13680"/>
                    </a:cubicBezTo>
                    <a:cubicBezTo>
                      <a:pt x="28077" y="13837"/>
                      <a:pt x="27917" y="13997"/>
                      <a:pt x="27771" y="14154"/>
                    </a:cubicBezTo>
                    <a:cubicBezTo>
                      <a:pt x="27881" y="13466"/>
                      <a:pt x="28471" y="12695"/>
                      <a:pt x="29530" y="11956"/>
                    </a:cubicBezTo>
                    <a:cubicBezTo>
                      <a:pt x="32669" y="9757"/>
                      <a:pt x="36848" y="8750"/>
                      <a:pt x="40275" y="8619"/>
                    </a:cubicBezTo>
                    <a:cubicBezTo>
                      <a:pt x="40656" y="8600"/>
                      <a:pt x="41024" y="8590"/>
                      <a:pt x="41380" y="8590"/>
                    </a:cubicBezTo>
                    <a:cubicBezTo>
                      <a:pt x="47833" y="8590"/>
                      <a:pt x="50165" y="11712"/>
                      <a:pt x="49295" y="15485"/>
                    </a:cubicBezTo>
                    <a:cubicBezTo>
                      <a:pt x="48515" y="18871"/>
                      <a:pt x="45452" y="22563"/>
                      <a:pt x="40859" y="26007"/>
                    </a:cubicBezTo>
                    <a:cubicBezTo>
                      <a:pt x="50153" y="19404"/>
                      <a:pt x="53480" y="10943"/>
                      <a:pt x="44562" y="8547"/>
                    </a:cubicBezTo>
                    <a:cubicBezTo>
                      <a:pt x="43574" y="8287"/>
                      <a:pt x="42452" y="8160"/>
                      <a:pt x="41232" y="8160"/>
                    </a:cubicBezTo>
                    <a:cubicBezTo>
                      <a:pt x="39174" y="8160"/>
                      <a:pt x="36836" y="8523"/>
                      <a:pt x="34389" y="9228"/>
                    </a:cubicBezTo>
                    <a:cubicBezTo>
                      <a:pt x="30720" y="10318"/>
                      <a:pt x="26896" y="12282"/>
                      <a:pt x="25673" y="14474"/>
                    </a:cubicBezTo>
                    <a:cubicBezTo>
                      <a:pt x="25577" y="14660"/>
                      <a:pt x="25508" y="14839"/>
                      <a:pt x="25463" y="15014"/>
                    </a:cubicBezTo>
                    <a:cubicBezTo>
                      <a:pt x="25438" y="14959"/>
                      <a:pt x="25416" y="14904"/>
                      <a:pt x="25396" y="14848"/>
                    </a:cubicBezTo>
                    <a:cubicBezTo>
                      <a:pt x="25343" y="14687"/>
                      <a:pt x="25320" y="14515"/>
                      <a:pt x="25324" y="14338"/>
                    </a:cubicBezTo>
                    <a:cubicBezTo>
                      <a:pt x="25328" y="14193"/>
                      <a:pt x="25348" y="14046"/>
                      <a:pt x="25387" y="13893"/>
                    </a:cubicBezTo>
                    <a:cubicBezTo>
                      <a:pt x="25518" y="13387"/>
                      <a:pt x="25895" y="12830"/>
                      <a:pt x="26523" y="12295"/>
                    </a:cubicBezTo>
                    <a:cubicBezTo>
                      <a:pt x="26837" y="12027"/>
                      <a:pt x="27186" y="11757"/>
                      <a:pt x="27546" y="11498"/>
                    </a:cubicBezTo>
                    <a:cubicBezTo>
                      <a:pt x="28875" y="10548"/>
                      <a:pt x="30519" y="9746"/>
                      <a:pt x="32208" y="9068"/>
                    </a:cubicBezTo>
                    <a:cubicBezTo>
                      <a:pt x="33774" y="8441"/>
                      <a:pt x="35428" y="7935"/>
                      <a:pt x="37019" y="7599"/>
                    </a:cubicBezTo>
                    <a:cubicBezTo>
                      <a:pt x="39138" y="7150"/>
                      <a:pt x="41146" y="6941"/>
                      <a:pt x="42975" y="6941"/>
                    </a:cubicBezTo>
                    <a:cubicBezTo>
                      <a:pt x="45846" y="6941"/>
                      <a:pt x="48277" y="7456"/>
                      <a:pt x="50008" y="8373"/>
                    </a:cubicBezTo>
                    <a:cubicBezTo>
                      <a:pt x="48225" y="7265"/>
                      <a:pt x="45655" y="6785"/>
                      <a:pt x="42404" y="6785"/>
                    </a:cubicBezTo>
                    <a:cubicBezTo>
                      <a:pt x="41961" y="6785"/>
                      <a:pt x="41507" y="6794"/>
                      <a:pt x="41040" y="6812"/>
                    </a:cubicBezTo>
                    <a:cubicBezTo>
                      <a:pt x="34908" y="7077"/>
                      <a:pt x="26043" y="10314"/>
                      <a:pt x="24213" y="14419"/>
                    </a:cubicBezTo>
                    <a:cubicBezTo>
                      <a:pt x="23910" y="15191"/>
                      <a:pt x="24146" y="15715"/>
                      <a:pt x="24679" y="16100"/>
                    </a:cubicBezTo>
                    <a:cubicBezTo>
                      <a:pt x="21869" y="15912"/>
                      <a:pt x="23104" y="13169"/>
                      <a:pt x="25642" y="11170"/>
                    </a:cubicBezTo>
                    <a:cubicBezTo>
                      <a:pt x="30375" y="7457"/>
                      <a:pt x="37063" y="5463"/>
                      <a:pt x="42826" y="5170"/>
                    </a:cubicBezTo>
                    <a:cubicBezTo>
                      <a:pt x="43217" y="5155"/>
                      <a:pt x="43599" y="5147"/>
                      <a:pt x="43971" y="5147"/>
                    </a:cubicBezTo>
                    <a:cubicBezTo>
                      <a:pt x="52156" y="5147"/>
                      <a:pt x="55917" y="8715"/>
                      <a:pt x="55647" y="13233"/>
                    </a:cubicBezTo>
                    <a:cubicBezTo>
                      <a:pt x="56222" y="8623"/>
                      <a:pt x="52099" y="5264"/>
                      <a:pt x="44453" y="5006"/>
                    </a:cubicBezTo>
                    <a:cubicBezTo>
                      <a:pt x="44256" y="5001"/>
                      <a:pt x="44058" y="4999"/>
                      <a:pt x="43859" y="4999"/>
                    </a:cubicBezTo>
                    <a:cubicBezTo>
                      <a:pt x="40001" y="4999"/>
                      <a:pt x="35531" y="5881"/>
                      <a:pt x="31176" y="7654"/>
                    </a:cubicBezTo>
                    <a:cubicBezTo>
                      <a:pt x="26403" y="9643"/>
                      <a:pt x="22160" y="12741"/>
                      <a:pt x="21748" y="15501"/>
                    </a:cubicBezTo>
                    <a:cubicBezTo>
                      <a:pt x="21642" y="16276"/>
                      <a:pt x="22068" y="16907"/>
                      <a:pt x="22870" y="17293"/>
                    </a:cubicBezTo>
                    <a:cubicBezTo>
                      <a:pt x="22504" y="17262"/>
                      <a:pt x="22164" y="17205"/>
                      <a:pt x="21846" y="17132"/>
                    </a:cubicBezTo>
                    <a:cubicBezTo>
                      <a:pt x="21262" y="16997"/>
                      <a:pt x="20778" y="16783"/>
                      <a:pt x="20542" y="16445"/>
                    </a:cubicBezTo>
                    <a:cubicBezTo>
                      <a:pt x="20259" y="16037"/>
                      <a:pt x="20345" y="15494"/>
                      <a:pt x="20499" y="14954"/>
                    </a:cubicBezTo>
                    <a:cubicBezTo>
                      <a:pt x="20681" y="14313"/>
                      <a:pt x="21064" y="13633"/>
                      <a:pt x="21592" y="12947"/>
                    </a:cubicBezTo>
                    <a:cubicBezTo>
                      <a:pt x="22233" y="12116"/>
                      <a:pt x="23136" y="11261"/>
                      <a:pt x="24191" y="10465"/>
                    </a:cubicBezTo>
                    <a:cubicBezTo>
                      <a:pt x="28871" y="6935"/>
                      <a:pt x="35348" y="4691"/>
                      <a:pt x="41215" y="3709"/>
                    </a:cubicBezTo>
                    <a:lnTo>
                      <a:pt x="41215" y="3709"/>
                    </a:lnTo>
                    <a:cubicBezTo>
                      <a:pt x="34241" y="4613"/>
                      <a:pt x="25711" y="8107"/>
                      <a:pt x="21614" y="12564"/>
                    </a:cubicBezTo>
                    <a:cubicBezTo>
                      <a:pt x="19477" y="14878"/>
                      <a:pt x="18714" y="17661"/>
                      <a:pt x="22388" y="17873"/>
                    </a:cubicBezTo>
                    <a:cubicBezTo>
                      <a:pt x="22465" y="17874"/>
                      <a:pt x="22543" y="17875"/>
                      <a:pt x="22621" y="17875"/>
                    </a:cubicBezTo>
                    <a:cubicBezTo>
                      <a:pt x="23311" y="17875"/>
                      <a:pt x="24027" y="17810"/>
                      <a:pt x="24761" y="17703"/>
                    </a:cubicBezTo>
                    <a:cubicBezTo>
                      <a:pt x="24827" y="17705"/>
                      <a:pt x="24893" y="17706"/>
                      <a:pt x="24960" y="17706"/>
                    </a:cubicBezTo>
                    <a:cubicBezTo>
                      <a:pt x="24999" y="17706"/>
                      <a:pt x="25038" y="17705"/>
                      <a:pt x="25077" y="17705"/>
                    </a:cubicBezTo>
                    <a:lnTo>
                      <a:pt x="25077" y="17705"/>
                    </a:lnTo>
                    <a:cubicBezTo>
                      <a:pt x="24923" y="17767"/>
                      <a:pt x="24766" y="17829"/>
                      <a:pt x="24609" y="17885"/>
                    </a:cubicBezTo>
                    <a:cubicBezTo>
                      <a:pt x="23962" y="18118"/>
                      <a:pt x="23289" y="18283"/>
                      <a:pt x="22645" y="18416"/>
                    </a:cubicBezTo>
                    <a:cubicBezTo>
                      <a:pt x="22124" y="18524"/>
                      <a:pt x="21604" y="18597"/>
                      <a:pt x="21145" y="18597"/>
                    </a:cubicBezTo>
                    <a:cubicBezTo>
                      <a:pt x="20940" y="18597"/>
                      <a:pt x="20747" y="18582"/>
                      <a:pt x="20572" y="18549"/>
                    </a:cubicBezTo>
                    <a:cubicBezTo>
                      <a:pt x="19752" y="18394"/>
                      <a:pt x="19220" y="17964"/>
                      <a:pt x="18772" y="17581"/>
                    </a:cubicBezTo>
                    <a:cubicBezTo>
                      <a:pt x="18112" y="17017"/>
                      <a:pt x="17907" y="16265"/>
                      <a:pt x="18142" y="15383"/>
                    </a:cubicBezTo>
                    <a:cubicBezTo>
                      <a:pt x="18366" y="14542"/>
                      <a:pt x="18892" y="13585"/>
                      <a:pt x="19559" y="12682"/>
                    </a:cubicBezTo>
                    <a:cubicBezTo>
                      <a:pt x="20155" y="11878"/>
                      <a:pt x="20930" y="11069"/>
                      <a:pt x="21908" y="10287"/>
                    </a:cubicBezTo>
                    <a:cubicBezTo>
                      <a:pt x="22851" y="9529"/>
                      <a:pt x="24016" y="8695"/>
                      <a:pt x="25200" y="8023"/>
                    </a:cubicBezTo>
                    <a:cubicBezTo>
                      <a:pt x="32323" y="3981"/>
                      <a:pt x="41055" y="1834"/>
                      <a:pt x="47929" y="1834"/>
                    </a:cubicBezTo>
                    <a:cubicBezTo>
                      <a:pt x="50415" y="1834"/>
                      <a:pt x="52659" y="2115"/>
                      <a:pt x="54495" y="2689"/>
                    </a:cubicBezTo>
                    <a:cubicBezTo>
                      <a:pt x="52558" y="2071"/>
                      <a:pt x="50165" y="1764"/>
                      <a:pt x="47509" y="1764"/>
                    </a:cubicBezTo>
                    <a:cubicBezTo>
                      <a:pt x="40661" y="1764"/>
                      <a:pt x="32063" y="3810"/>
                      <a:pt x="25023" y="7872"/>
                    </a:cubicBezTo>
                    <a:cubicBezTo>
                      <a:pt x="21690" y="9871"/>
                      <a:pt x="18711" y="12172"/>
                      <a:pt x="17629" y="14421"/>
                    </a:cubicBezTo>
                    <a:cubicBezTo>
                      <a:pt x="16774" y="16314"/>
                      <a:pt x="17043" y="18007"/>
                      <a:pt x="18927" y="18884"/>
                    </a:cubicBezTo>
                    <a:cubicBezTo>
                      <a:pt x="19444" y="19128"/>
                      <a:pt x="20134" y="19255"/>
                      <a:pt x="20927" y="19255"/>
                    </a:cubicBezTo>
                    <a:cubicBezTo>
                      <a:pt x="21912" y="19255"/>
                      <a:pt x="23056" y="19060"/>
                      <a:pt x="24233" y="18653"/>
                    </a:cubicBezTo>
                    <a:cubicBezTo>
                      <a:pt x="24660" y="18509"/>
                      <a:pt x="25084" y="18347"/>
                      <a:pt x="25508" y="18174"/>
                    </a:cubicBezTo>
                    <a:lnTo>
                      <a:pt x="25508" y="18174"/>
                    </a:lnTo>
                    <a:cubicBezTo>
                      <a:pt x="24918" y="18528"/>
                      <a:pt x="24251" y="18848"/>
                      <a:pt x="23530" y="19127"/>
                    </a:cubicBezTo>
                    <a:cubicBezTo>
                      <a:pt x="21591" y="19834"/>
                      <a:pt x="20119" y="19976"/>
                      <a:pt x="19245" y="19976"/>
                    </a:cubicBezTo>
                    <a:cubicBezTo>
                      <a:pt x="18653" y="19976"/>
                      <a:pt x="18336" y="19911"/>
                      <a:pt x="18336" y="19911"/>
                    </a:cubicBezTo>
                    <a:cubicBezTo>
                      <a:pt x="14895" y="19069"/>
                      <a:pt x="14463" y="16345"/>
                      <a:pt x="16412" y="13406"/>
                    </a:cubicBezTo>
                    <a:cubicBezTo>
                      <a:pt x="18109" y="10875"/>
                      <a:pt x="21071" y="8525"/>
                      <a:pt x="24702" y="6362"/>
                    </a:cubicBezTo>
                    <a:lnTo>
                      <a:pt x="24702" y="6362"/>
                    </a:lnTo>
                    <a:cubicBezTo>
                      <a:pt x="20070" y="9059"/>
                      <a:pt x="16267" y="12373"/>
                      <a:pt x="14889" y="15439"/>
                    </a:cubicBezTo>
                    <a:cubicBezTo>
                      <a:pt x="13717" y="18170"/>
                      <a:pt x="14959" y="20556"/>
                      <a:pt x="19447" y="20556"/>
                    </a:cubicBezTo>
                    <a:cubicBezTo>
                      <a:pt x="19633" y="20556"/>
                      <a:pt x="19824" y="20552"/>
                      <a:pt x="20021" y="20543"/>
                    </a:cubicBezTo>
                    <a:cubicBezTo>
                      <a:pt x="22430" y="20443"/>
                      <a:pt x="24424" y="19488"/>
                      <a:pt x="26273" y="18321"/>
                    </a:cubicBezTo>
                    <a:lnTo>
                      <a:pt x="26273" y="18321"/>
                    </a:lnTo>
                    <a:cubicBezTo>
                      <a:pt x="26273" y="18322"/>
                      <a:pt x="26273" y="18322"/>
                      <a:pt x="26273" y="18323"/>
                    </a:cubicBezTo>
                    <a:cubicBezTo>
                      <a:pt x="23543" y="20737"/>
                      <a:pt x="20167" y="21224"/>
                      <a:pt x="19954" y="21251"/>
                    </a:cubicBezTo>
                    <a:cubicBezTo>
                      <a:pt x="19435" y="21305"/>
                      <a:pt x="18937" y="21330"/>
                      <a:pt x="18462" y="21330"/>
                    </a:cubicBezTo>
                    <a:cubicBezTo>
                      <a:pt x="15028" y="21330"/>
                      <a:pt x="12768" y="19988"/>
                      <a:pt x="12507" y="18060"/>
                    </a:cubicBezTo>
                    <a:cubicBezTo>
                      <a:pt x="11713" y="11726"/>
                      <a:pt x="25181" y="3139"/>
                      <a:pt x="37437" y="0"/>
                    </a:cubicBezTo>
                    <a:close/>
                  </a:path>
                </a:pathLst>
              </a:custGeom>
              <a:solidFill>
                <a:srgbClr val="B89EE6">
                  <a:alpha val="48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42"/>
              <p:cNvSpPr/>
              <p:nvPr/>
            </p:nvSpPr>
            <p:spPr>
              <a:xfrm>
                <a:off x="3608286" y="1168464"/>
                <a:ext cx="6805928" cy="3990361"/>
              </a:xfrm>
              <a:custGeom>
                <a:avLst/>
                <a:gdLst/>
                <a:ahLst/>
                <a:cxnLst/>
                <a:rect l="l" t="t" r="r" b="b"/>
                <a:pathLst>
                  <a:path w="82989" h="48657" extrusionOk="0">
                    <a:moveTo>
                      <a:pt x="56725" y="0"/>
                    </a:moveTo>
                    <a:cubicBezTo>
                      <a:pt x="49842" y="0"/>
                      <a:pt x="42004" y="1413"/>
                      <a:pt x="34079" y="4356"/>
                    </a:cubicBezTo>
                    <a:cubicBezTo>
                      <a:pt x="13424" y="12024"/>
                      <a:pt x="1" y="27183"/>
                      <a:pt x="4095" y="38215"/>
                    </a:cubicBezTo>
                    <a:cubicBezTo>
                      <a:pt x="6619" y="45013"/>
                      <a:pt x="15209" y="48656"/>
                      <a:pt x="26264" y="48656"/>
                    </a:cubicBezTo>
                    <a:cubicBezTo>
                      <a:pt x="33146" y="48656"/>
                      <a:pt x="40984" y="47244"/>
                      <a:pt x="48909" y="44302"/>
                    </a:cubicBezTo>
                    <a:cubicBezTo>
                      <a:pt x="69564" y="36633"/>
                      <a:pt x="82988" y="21473"/>
                      <a:pt x="78893" y="10442"/>
                    </a:cubicBezTo>
                    <a:cubicBezTo>
                      <a:pt x="76368" y="3644"/>
                      <a:pt x="67779" y="0"/>
                      <a:pt x="5672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42"/>
              <p:cNvSpPr/>
              <p:nvPr/>
            </p:nvSpPr>
            <p:spPr>
              <a:xfrm>
                <a:off x="5173975" y="2534125"/>
                <a:ext cx="3934052" cy="1259022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6246" extrusionOk="0">
                    <a:moveTo>
                      <a:pt x="16531" y="0"/>
                    </a:moveTo>
                    <a:cubicBezTo>
                      <a:pt x="16085" y="0"/>
                      <a:pt x="15450" y="65"/>
                      <a:pt x="14543" y="233"/>
                    </a:cubicBezTo>
                    <a:cubicBezTo>
                      <a:pt x="12847" y="545"/>
                      <a:pt x="10654" y="1138"/>
                      <a:pt x="8369" y="1903"/>
                    </a:cubicBezTo>
                    <a:cubicBezTo>
                      <a:pt x="6083" y="2668"/>
                      <a:pt x="3975" y="3513"/>
                      <a:pt x="2432" y="4284"/>
                    </a:cubicBezTo>
                    <a:cubicBezTo>
                      <a:pt x="168" y="5415"/>
                      <a:pt x="0" y="5926"/>
                      <a:pt x="108" y="6245"/>
                    </a:cubicBezTo>
                    <a:lnTo>
                      <a:pt x="540" y="6112"/>
                    </a:lnTo>
                    <a:cubicBezTo>
                      <a:pt x="564" y="5703"/>
                      <a:pt x="3251" y="4092"/>
                      <a:pt x="8513" y="2331"/>
                    </a:cubicBezTo>
                    <a:cubicBezTo>
                      <a:pt x="12666" y="944"/>
                      <a:pt x="15479" y="446"/>
                      <a:pt x="16610" y="446"/>
                    </a:cubicBezTo>
                    <a:cubicBezTo>
                      <a:pt x="16912" y="446"/>
                      <a:pt x="17094" y="482"/>
                      <a:pt x="17149" y="545"/>
                    </a:cubicBezTo>
                    <a:lnTo>
                      <a:pt x="17580" y="402"/>
                    </a:lnTo>
                    <a:cubicBezTo>
                      <a:pt x="17512" y="198"/>
                      <a:pt x="17308" y="0"/>
                      <a:pt x="16531" y="0"/>
                    </a:cubicBezTo>
                    <a:close/>
                  </a:path>
                </a:pathLst>
              </a:custGeom>
              <a:solidFill>
                <a:srgbClr val="B89EE6">
                  <a:alpha val="2642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42"/>
              <p:cNvSpPr/>
              <p:nvPr/>
            </p:nvSpPr>
            <p:spPr>
              <a:xfrm>
                <a:off x="5217932" y="2381726"/>
                <a:ext cx="3543708" cy="1259044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6246" extrusionOk="0">
                    <a:moveTo>
                      <a:pt x="16531" y="0"/>
                    </a:moveTo>
                    <a:cubicBezTo>
                      <a:pt x="16085" y="0"/>
                      <a:pt x="15450" y="65"/>
                      <a:pt x="14543" y="233"/>
                    </a:cubicBezTo>
                    <a:cubicBezTo>
                      <a:pt x="12847" y="545"/>
                      <a:pt x="10654" y="1138"/>
                      <a:pt x="8369" y="1903"/>
                    </a:cubicBezTo>
                    <a:cubicBezTo>
                      <a:pt x="6083" y="2668"/>
                      <a:pt x="3975" y="3513"/>
                      <a:pt x="2432" y="4284"/>
                    </a:cubicBezTo>
                    <a:cubicBezTo>
                      <a:pt x="168" y="5415"/>
                      <a:pt x="0" y="5926"/>
                      <a:pt x="108" y="6245"/>
                    </a:cubicBezTo>
                    <a:lnTo>
                      <a:pt x="540" y="6112"/>
                    </a:lnTo>
                    <a:cubicBezTo>
                      <a:pt x="564" y="5703"/>
                      <a:pt x="3251" y="4092"/>
                      <a:pt x="8513" y="2331"/>
                    </a:cubicBezTo>
                    <a:cubicBezTo>
                      <a:pt x="12666" y="944"/>
                      <a:pt x="15479" y="446"/>
                      <a:pt x="16610" y="446"/>
                    </a:cubicBezTo>
                    <a:cubicBezTo>
                      <a:pt x="16912" y="446"/>
                      <a:pt x="17094" y="482"/>
                      <a:pt x="17149" y="545"/>
                    </a:cubicBezTo>
                    <a:lnTo>
                      <a:pt x="17580" y="402"/>
                    </a:lnTo>
                    <a:cubicBezTo>
                      <a:pt x="17512" y="198"/>
                      <a:pt x="17308" y="0"/>
                      <a:pt x="16531" y="0"/>
                    </a:cubicBezTo>
                    <a:close/>
                  </a:path>
                </a:pathLst>
              </a:custGeom>
              <a:solidFill>
                <a:srgbClr val="B89EE6">
                  <a:alpha val="2642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42"/>
              <p:cNvSpPr/>
              <p:nvPr/>
            </p:nvSpPr>
            <p:spPr>
              <a:xfrm>
                <a:off x="5239501" y="2462760"/>
                <a:ext cx="3543506" cy="1257633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6239" extrusionOk="0">
                    <a:moveTo>
                      <a:pt x="17471" y="1"/>
                    </a:moveTo>
                    <a:lnTo>
                      <a:pt x="17038" y="134"/>
                    </a:lnTo>
                    <a:cubicBezTo>
                      <a:pt x="17014" y="542"/>
                      <a:pt x="14329" y="2153"/>
                      <a:pt x="9067" y="3914"/>
                    </a:cubicBezTo>
                    <a:cubicBezTo>
                      <a:pt x="4912" y="5303"/>
                      <a:pt x="2097" y="5799"/>
                      <a:pt x="968" y="5799"/>
                    </a:cubicBezTo>
                    <a:cubicBezTo>
                      <a:pt x="666" y="5799"/>
                      <a:pt x="485" y="5764"/>
                      <a:pt x="430" y="5701"/>
                    </a:cubicBezTo>
                    <a:lnTo>
                      <a:pt x="1" y="5843"/>
                    </a:lnTo>
                    <a:cubicBezTo>
                      <a:pt x="96" y="6125"/>
                      <a:pt x="507" y="6239"/>
                      <a:pt x="1109" y="6239"/>
                    </a:cubicBezTo>
                    <a:cubicBezTo>
                      <a:pt x="3510" y="6239"/>
                      <a:pt x="8927" y="4439"/>
                      <a:pt x="9209" y="4342"/>
                    </a:cubicBezTo>
                    <a:cubicBezTo>
                      <a:pt x="11496" y="3577"/>
                      <a:pt x="13603" y="2733"/>
                      <a:pt x="15146" y="1961"/>
                    </a:cubicBezTo>
                    <a:cubicBezTo>
                      <a:pt x="17411" y="833"/>
                      <a:pt x="17578" y="320"/>
                      <a:pt x="17471" y="1"/>
                    </a:cubicBezTo>
                    <a:close/>
                  </a:path>
                </a:pathLst>
              </a:custGeom>
              <a:solidFill>
                <a:srgbClr val="B89EE6">
                  <a:alpha val="2642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42"/>
              <p:cNvSpPr/>
              <p:nvPr/>
            </p:nvSpPr>
            <p:spPr>
              <a:xfrm>
                <a:off x="5197920" y="2615158"/>
                <a:ext cx="3933829" cy="1257611"/>
              </a:xfrm>
              <a:custGeom>
                <a:avLst/>
                <a:gdLst/>
                <a:ahLst/>
                <a:cxnLst/>
                <a:rect l="l" t="t" r="r" b="b"/>
                <a:pathLst>
                  <a:path w="17579" h="6239" extrusionOk="0">
                    <a:moveTo>
                      <a:pt x="17471" y="1"/>
                    </a:moveTo>
                    <a:lnTo>
                      <a:pt x="17038" y="134"/>
                    </a:lnTo>
                    <a:cubicBezTo>
                      <a:pt x="17014" y="542"/>
                      <a:pt x="14329" y="2153"/>
                      <a:pt x="9067" y="3914"/>
                    </a:cubicBezTo>
                    <a:cubicBezTo>
                      <a:pt x="4912" y="5303"/>
                      <a:pt x="2097" y="5799"/>
                      <a:pt x="968" y="5799"/>
                    </a:cubicBezTo>
                    <a:cubicBezTo>
                      <a:pt x="666" y="5799"/>
                      <a:pt x="485" y="5764"/>
                      <a:pt x="430" y="5701"/>
                    </a:cubicBezTo>
                    <a:lnTo>
                      <a:pt x="1" y="5843"/>
                    </a:lnTo>
                    <a:cubicBezTo>
                      <a:pt x="96" y="6125"/>
                      <a:pt x="507" y="6239"/>
                      <a:pt x="1109" y="6239"/>
                    </a:cubicBezTo>
                    <a:cubicBezTo>
                      <a:pt x="3510" y="6239"/>
                      <a:pt x="8927" y="4439"/>
                      <a:pt x="9209" y="4342"/>
                    </a:cubicBezTo>
                    <a:cubicBezTo>
                      <a:pt x="11496" y="3577"/>
                      <a:pt x="13603" y="2733"/>
                      <a:pt x="15146" y="1961"/>
                    </a:cubicBezTo>
                    <a:cubicBezTo>
                      <a:pt x="17411" y="833"/>
                      <a:pt x="17578" y="320"/>
                      <a:pt x="17471" y="1"/>
                    </a:cubicBezTo>
                    <a:close/>
                  </a:path>
                </a:pathLst>
              </a:custGeom>
              <a:solidFill>
                <a:srgbClr val="B89EE6">
                  <a:alpha val="2642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65" name="Google Shape;5165;p42"/>
            <p:cNvSpPr/>
            <p:nvPr/>
          </p:nvSpPr>
          <p:spPr>
            <a:xfrm rot="-1075615">
              <a:off x="6245684" y="2899277"/>
              <a:ext cx="1371317" cy="479145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38527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292CFA9-7310-B28E-A4C7-29BF7D4EC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3.1 </a:t>
            </a:r>
            <a:r>
              <a:rPr lang="en-US" altLang="zh-CN" dirty="0" err="1"/>
              <a:t>RyanShmidt</a:t>
            </a:r>
            <a:r>
              <a:rPr lang="en-US" altLang="zh-CN" dirty="0"/>
              <a:t> </a:t>
            </a:r>
            <a:r>
              <a:rPr lang="zh-CN" altLang="en-US" dirty="0"/>
              <a:t>程序框架详解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A7AD1A-2E9E-7248-5F37-CBFAC579D896}"/>
              </a:ext>
            </a:extLst>
          </p:cNvPr>
          <p:cNvSpPr txBox="1"/>
          <p:nvPr/>
        </p:nvSpPr>
        <p:spPr>
          <a:xfrm>
            <a:off x="3098109" y="1471927"/>
            <a:ext cx="285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DynamicMeshBaseActor</a:t>
            </a:r>
            <a:endParaRPr lang="zh-CN" altLang="en-US" sz="1800" dirty="0">
              <a:solidFill>
                <a:schemeClr val="accent6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BDCD621-4FB9-4A66-3ACB-8AB8CDFD1A1D}"/>
              </a:ext>
            </a:extLst>
          </p:cNvPr>
          <p:cNvSpPr txBox="1"/>
          <p:nvPr/>
        </p:nvSpPr>
        <p:spPr>
          <a:xfrm>
            <a:off x="3488952" y="3514802"/>
            <a:ext cx="2185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DynamicSMCActor</a:t>
            </a:r>
            <a:endParaRPr lang="zh-CN" altLang="en-US" sz="1800" dirty="0">
              <a:solidFill>
                <a:schemeClr val="accent6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2A887F6-43D0-4E4E-ECEE-2209CC709012}"/>
              </a:ext>
            </a:extLst>
          </p:cNvPr>
          <p:cNvSpPr txBox="1"/>
          <p:nvPr/>
        </p:nvSpPr>
        <p:spPr>
          <a:xfrm>
            <a:off x="1072964" y="3508076"/>
            <a:ext cx="2144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DynamicPMCActor</a:t>
            </a:r>
            <a:endParaRPr lang="zh-CN" altLang="en-US" sz="1800" dirty="0">
              <a:solidFill>
                <a:schemeClr val="accent6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D6BE4D6-4B6D-18E4-5F05-D70E35D2DF9A}"/>
              </a:ext>
            </a:extLst>
          </p:cNvPr>
          <p:cNvSpPr txBox="1"/>
          <p:nvPr/>
        </p:nvSpPr>
        <p:spPr>
          <a:xfrm>
            <a:off x="5864600" y="3512560"/>
            <a:ext cx="239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DynamicSDMCActor</a:t>
            </a:r>
            <a:endParaRPr lang="zh-CN" altLang="en-US" sz="1800" dirty="0">
              <a:solidFill>
                <a:schemeClr val="accent6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BB3ACB-E28D-3E0B-AF11-C0F51637A05C}"/>
              </a:ext>
            </a:extLst>
          </p:cNvPr>
          <p:cNvSpPr txBox="1"/>
          <p:nvPr/>
        </p:nvSpPr>
        <p:spPr>
          <a:xfrm>
            <a:off x="3094672" y="1879939"/>
            <a:ext cx="2302233" cy="890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</a:rPr>
              <a:t>生成模型数据</a:t>
            </a:r>
            <a:endParaRPr lang="en-US" altLang="zh-CN" sz="12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</a:rPr>
              <a:t>存储模型数据 </a:t>
            </a:r>
            <a:r>
              <a:rPr lang="en-US" altLang="zh-CN" sz="1200" dirty="0">
                <a:solidFill>
                  <a:schemeClr val="tx2"/>
                </a:solidFill>
              </a:rPr>
              <a:t>FDynamicMesh3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</a:rPr>
              <a:t>提供编辑模型方法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19CAE1-2543-DD7F-D1A3-D66B2ABB6484}"/>
              </a:ext>
            </a:extLst>
          </p:cNvPr>
          <p:cNvSpPr txBox="1"/>
          <p:nvPr/>
        </p:nvSpPr>
        <p:spPr>
          <a:xfrm>
            <a:off x="2935520" y="3930035"/>
            <a:ext cx="3057247" cy="3365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</a:schemeClr>
                </a:solidFill>
              </a:rPr>
              <a:t>三个派生类，只管用各自的方式“显示”模型</a:t>
            </a:r>
          </a:p>
        </p:txBody>
      </p:sp>
    </p:spTree>
    <p:extLst>
      <p:ext uri="{BB962C8B-B14F-4D97-AF65-F5344CB8AC3E}">
        <p14:creationId xmlns:p14="http://schemas.microsoft.com/office/powerpoint/2010/main" val="4369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49" y="300469"/>
            <a:ext cx="7710900" cy="572700"/>
          </a:xfrm>
        </p:spPr>
        <p:txBody>
          <a:bodyPr/>
          <a:lstStyle/>
          <a:p>
            <a:r>
              <a:rPr lang="en-US" altLang="zh-CN" sz="1800" dirty="0" err="1">
                <a:solidFill>
                  <a:schemeClr val="accent6"/>
                </a:solidFill>
              </a:rPr>
              <a:t>DynamicMeshBaseActor</a:t>
            </a:r>
            <a:r>
              <a:rPr lang="en-US" altLang="zh-CN" sz="1800" dirty="0">
                <a:solidFill>
                  <a:schemeClr val="tx1"/>
                </a:solidFill>
              </a:rPr>
              <a:t> </a:t>
            </a:r>
            <a:r>
              <a:rPr lang="zh-CN" altLang="en-US" sz="1800" dirty="0">
                <a:solidFill>
                  <a:schemeClr val="tx1"/>
                </a:solidFill>
              </a:rPr>
              <a:t>的成员</a:t>
            </a:r>
            <a:endParaRPr lang="en-US" altLang="zh-CN" sz="1800" dirty="0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9A6867E-1E7F-C50C-6DDA-843830AF9AE7}"/>
              </a:ext>
            </a:extLst>
          </p:cNvPr>
          <p:cNvSpPr txBox="1"/>
          <p:nvPr/>
        </p:nvSpPr>
        <p:spPr>
          <a:xfrm>
            <a:off x="1198469" y="1254572"/>
            <a:ext cx="6747061" cy="661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tx1"/>
                </a:solidFill>
              </a:rPr>
              <a:t>使命：</a:t>
            </a:r>
            <a:r>
              <a:rPr lang="zh-CN" altLang="en-US" sz="2800" dirty="0">
                <a:solidFill>
                  <a:schemeClr val="tx2"/>
                </a:solidFill>
              </a:rPr>
              <a:t>生成和编辑</a:t>
            </a:r>
            <a:r>
              <a:rPr lang="en-US" altLang="zh-CN" sz="2800" dirty="0" err="1">
                <a:solidFill>
                  <a:schemeClr val="tx1"/>
                </a:solidFill>
              </a:rPr>
              <a:t>SourceMesh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1038786" y="2375180"/>
            <a:ext cx="6713444" cy="1513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accent6"/>
                </a:solidFill>
              </a:rPr>
              <a:t>SourceType</a:t>
            </a:r>
            <a:r>
              <a:rPr lang="en-US" altLang="zh-CN" sz="1200" dirty="0">
                <a:solidFill>
                  <a:schemeClr val="tx1"/>
                </a:solidFill>
              </a:rPr>
              <a:t>: Primitive, </a:t>
            </a:r>
            <a:r>
              <a:rPr lang="en-US" altLang="zh-CN" sz="1200" dirty="0" err="1">
                <a:solidFill>
                  <a:schemeClr val="tx1"/>
                </a:solidFill>
              </a:rPr>
              <a:t>ImportedMesh</a:t>
            </a:r>
            <a:r>
              <a:rPr lang="en-US" altLang="zh-CN" sz="1200" dirty="0">
                <a:solidFill>
                  <a:schemeClr val="tx1"/>
                </a:solidFill>
              </a:rPr>
              <a:t>, </a:t>
            </a:r>
            <a:r>
              <a:rPr lang="en-US" altLang="zh-CN" sz="1200" dirty="0" err="1">
                <a:solidFill>
                  <a:schemeClr val="tx1"/>
                </a:solidFill>
              </a:rPr>
              <a:t>FromStaticMesh</a:t>
            </a:r>
            <a:r>
              <a:rPr lang="zh-CN" altLang="en-US" sz="1200" dirty="0">
                <a:solidFill>
                  <a:schemeClr val="tx1"/>
                </a:solidFill>
              </a:rPr>
              <a:t> （各自有一组属性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</a:p>
          <a:p>
            <a:pPr marL="171450" lvl="1" indent="-1714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accent6"/>
                </a:solidFill>
              </a:rPr>
              <a:t>FDynamicMesh3</a:t>
            </a:r>
            <a:r>
              <a:rPr lang="en-US" altLang="zh-CN" sz="1200" dirty="0">
                <a:solidFill>
                  <a:schemeClr val="tx1"/>
                </a:solidFill>
              </a:rPr>
              <a:t> </a:t>
            </a:r>
            <a:r>
              <a:rPr lang="en-US" altLang="zh-CN" sz="1200" dirty="0" err="1">
                <a:solidFill>
                  <a:schemeClr val="accent5"/>
                </a:solidFill>
              </a:rPr>
              <a:t>SourceMesh</a:t>
            </a:r>
            <a:r>
              <a:rPr lang="en-US" altLang="zh-CN" sz="1200" dirty="0">
                <a:solidFill>
                  <a:schemeClr val="tx1"/>
                </a:solidFill>
              </a:rPr>
              <a:t> : </a:t>
            </a:r>
            <a:r>
              <a:rPr lang="zh-CN" altLang="en-US" sz="1200" dirty="0">
                <a:solidFill>
                  <a:schemeClr val="tx1"/>
                </a:solidFill>
              </a:rPr>
              <a:t>最核心的模型存储成员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</a:rPr>
              <a:t>一些用于构建模型的函数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2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</a:rPr>
              <a:t>以及一组用于修改模型的函数</a:t>
            </a:r>
            <a:endParaRPr lang="en-US" altLang="zh-CN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03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50" y="245434"/>
            <a:ext cx="7710900" cy="572700"/>
          </a:xfrm>
        </p:spPr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是如何生成模型的</a:t>
            </a:r>
            <a:r>
              <a:rPr lang="en-US" altLang="zh-CN" sz="1800" dirty="0">
                <a:solidFill>
                  <a:schemeClr val="tx1"/>
                </a:solidFill>
              </a:rPr>
              <a:t>(1)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3291240" y="1139639"/>
            <a:ext cx="6051177" cy="2275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/>
                </a:solidFill>
              </a:rPr>
              <a:t>DMBA</a:t>
            </a:r>
            <a:r>
              <a:rPr lang="zh-CN" altLang="en-US" sz="1200" dirty="0">
                <a:solidFill>
                  <a:schemeClr val="tx1"/>
                </a:solidFill>
              </a:rPr>
              <a:t>中的一个重要函数：</a:t>
            </a:r>
            <a:r>
              <a:rPr lang="en-US" altLang="zh-CN" sz="1200" dirty="0" err="1">
                <a:solidFill>
                  <a:schemeClr val="accent6"/>
                </a:solidFill>
              </a:rPr>
              <a:t>EditMesh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，生成时用，编辑模型时也用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</a:rPr>
              <a:t>它接受一个参数</a:t>
            </a:r>
            <a:r>
              <a:rPr lang="en-US" altLang="zh-CN" sz="1200" dirty="0">
                <a:solidFill>
                  <a:schemeClr val="tx1"/>
                </a:solidFill>
              </a:rPr>
              <a:t>——</a:t>
            </a:r>
            <a:r>
              <a:rPr lang="en-US" altLang="zh-CN" sz="1200" dirty="0" err="1">
                <a:solidFill>
                  <a:schemeClr val="tx1"/>
                </a:solidFill>
              </a:rPr>
              <a:t>TFunctionRef</a:t>
            </a:r>
            <a:r>
              <a:rPr lang="zh-CN" altLang="en-US" sz="1200" dirty="0">
                <a:solidFill>
                  <a:schemeClr val="tx1"/>
                </a:solidFill>
              </a:rPr>
              <a:t>类型，类似函数指针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</a:rPr>
              <a:t>它的</a:t>
            </a:r>
            <a:r>
              <a:rPr lang="zh-CN" altLang="en-US" sz="1200" dirty="0">
                <a:solidFill>
                  <a:schemeClr val="accent5"/>
                </a:solidFill>
              </a:rPr>
              <a:t>作用</a:t>
            </a:r>
            <a:r>
              <a:rPr lang="zh-CN" altLang="en-US" sz="1200" dirty="0">
                <a:solidFill>
                  <a:schemeClr val="tx1"/>
                </a:solidFill>
              </a:rPr>
              <a:t>是用于修改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sz="1200" dirty="0">
                <a:solidFill>
                  <a:schemeClr val="accent5"/>
                </a:solidFill>
              </a:rPr>
              <a:t>实现方式</a:t>
            </a:r>
            <a:r>
              <a:rPr lang="zh-CN" altLang="en-US" sz="1200" dirty="0">
                <a:solidFill>
                  <a:schemeClr val="tx1"/>
                </a:solidFill>
              </a:rPr>
              <a:t>是把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zh-CN" altLang="en-US" sz="1200" dirty="0">
                <a:solidFill>
                  <a:schemeClr val="tx1"/>
                </a:solidFill>
              </a:rPr>
              <a:t>“喂”给传入的函数指针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sz="1200" dirty="0" err="1">
                <a:solidFill>
                  <a:schemeClr val="tx1"/>
                </a:solidFill>
              </a:rPr>
              <a:t>EditMesh</a:t>
            </a:r>
            <a:r>
              <a:rPr lang="zh-CN" altLang="en-US" sz="1200" dirty="0">
                <a:solidFill>
                  <a:schemeClr val="tx1"/>
                </a:solidFill>
              </a:rPr>
              <a:t>函数像装修房屋的项目经理，他有房间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的钥匙，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zh-CN" altLang="en-US" sz="1200" dirty="0">
                <a:solidFill>
                  <a:schemeClr val="tx1"/>
                </a:solidFill>
              </a:rPr>
              <a:t>会把钥匙交给他雇佣的工人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zh-CN" altLang="en-US" sz="1200" dirty="0">
                <a:solidFill>
                  <a:schemeClr val="tx1"/>
                </a:solidFill>
              </a:rPr>
              <a:t>传入的各种函数指针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来工作。</a:t>
            </a:r>
            <a:endParaRPr lang="en-US" altLang="zh-CN" sz="1200" dirty="0">
              <a:solidFill>
                <a:schemeClr val="accent6"/>
              </a:solidFill>
            </a:endParaRPr>
          </a:p>
        </p:txBody>
      </p:sp>
      <p:sp>
        <p:nvSpPr>
          <p:cNvPr id="9" name="AutoShape 2" descr="A project manager from a renovation company handing over the room keys to an electrician. The project manager has a professional appearance, wearing a clean uniform with a friendly expression. The electrician, dressed in work clothes with tools at his belt, is receiving the keys with a smile. They are standing in front of a well-maintained door, ready to start work inside. The background shows a partially renovated room with some equipment and materials neatly organized. The atmosphere is cooperative and professional.">
            <a:extLst>
              <a:ext uri="{FF2B5EF4-FFF2-40B4-BE49-F238E27FC236}">
                <a16:creationId xmlns:a16="http://schemas.microsoft.com/office/drawing/2014/main" id="{ED5AF302-1008-D640-6C46-18E73849FC4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AutoShape 4" descr="A project manager from a renovation company handing over the room keys to an electrician. The project manager has a professional appearance, wearing a clean uniform with a friendly expression. The electrician, dressed in work clothes with tools at his belt, is receiving the keys with a smile. They are standing in front of a well-maintained door, ready to start work inside. The background shows a partially renovated room with some equipment and materials neatly organized. The atmosphere is cooperative and professional.">
            <a:extLst>
              <a:ext uri="{FF2B5EF4-FFF2-40B4-BE49-F238E27FC236}">
                <a16:creationId xmlns:a16="http://schemas.microsoft.com/office/drawing/2014/main" id="{36C126AE-3B55-399C-EFA3-16568231C69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D9FE8ED-64E7-5F4F-0717-D0469E8C4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1301003"/>
            <a:ext cx="2625539" cy="262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71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内容大纲</a:t>
            </a:r>
            <a:endParaRPr dirty="0">
              <a:latin typeface="Noto Sans S Chinese Bold" panose="020B0800000000000000" pitchFamily="34" charset="-122"/>
              <a:ea typeface="Noto Sans S Chinese Bold" panose="020B0800000000000000" pitchFamily="34" charset="-122"/>
            </a:endParaRPr>
          </a:p>
        </p:txBody>
      </p:sp>
      <p:graphicFrame>
        <p:nvGraphicFramePr>
          <p:cNvPr id="4945" name="Google Shape;4945;p37"/>
          <p:cNvGraphicFramePr/>
          <p:nvPr>
            <p:extLst>
              <p:ext uri="{D42A27DB-BD31-4B8C-83A1-F6EECF244321}">
                <p14:modId xmlns:p14="http://schemas.microsoft.com/office/powerpoint/2010/main" val="1058796028"/>
              </p:ext>
            </p:extLst>
          </p:nvPr>
        </p:nvGraphicFramePr>
        <p:xfrm>
          <a:off x="720000" y="1390185"/>
          <a:ext cx="7703974" cy="2720897"/>
        </p:xfrm>
        <a:graphic>
          <a:graphicData uri="http://schemas.openxmlformats.org/drawingml/2006/table">
            <a:tbl>
              <a:tblPr>
                <a:noFill/>
                <a:tableStyleId>{744C74BC-3FB7-4E77-AAED-A99EA40A9C90}</a:tableStyleId>
              </a:tblPr>
              <a:tblGrid>
                <a:gridCol w="34951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8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78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1 </a:t>
                      </a:r>
                      <a:r>
                        <a:rPr lang="zh-CN" altLang="en-US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主题简介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分享主题，相关链接、文章、书籍推荐，</a:t>
                      </a:r>
                      <a:r>
                        <a:rPr lang="en-US" altLang="zh-CN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Ryan Shmidt </a:t>
                      </a: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的案例，以及我的应用案例分享。</a:t>
                      </a:r>
                      <a:endParaRPr sz="1400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610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2 UE</a:t>
                      </a:r>
                      <a:r>
                        <a:rPr lang="zh-CN" altLang="en-US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中的相关基础构架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UE</a:t>
                      </a: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中提供了足够的基础组件让我们可以实现运行时网格体的构建、导入、修改，让我们一起了解这些基础组件</a:t>
                      </a:r>
                      <a:endParaRPr sz="1400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80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3 </a:t>
                      </a:r>
                      <a:r>
                        <a:rPr lang="zh-CN" altLang="en-US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运行时几何架构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结合文章介绍</a:t>
                      </a:r>
                      <a:r>
                        <a:rPr lang="en-US" altLang="zh-CN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Ryan Shmidt</a:t>
                      </a: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提供的基础构架，以及我为</a:t>
                      </a:r>
                      <a:r>
                        <a:rPr lang="en-US" altLang="zh-CN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UE5</a:t>
                      </a: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新版本做的适配升级</a:t>
                      </a:r>
                      <a:endParaRPr sz="1400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610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4 </a:t>
                      </a:r>
                      <a:r>
                        <a:rPr lang="zh-CN" altLang="en-US" sz="1400" b="1" u="none" dirty="0">
                          <a:solidFill>
                            <a:schemeClr val="hlink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网格体算法和数据结构：计算几何简述</a:t>
                      </a:r>
                      <a:endParaRPr sz="1400" b="1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CFB">
                        <a:alpha val="20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zh-CN" altLang="en-US" sz="1400" u="none" dirty="0">
                          <a:solidFill>
                            <a:schemeClr val="dk1"/>
                          </a:solidFill>
                          <a:latin typeface="思源黑体 CN Normal" panose="020B0400000000000000" pitchFamily="34" charset="-122"/>
                          <a:ea typeface="思源黑体 CN Normal" panose="020B0400000000000000" pitchFamily="34" charset="-122"/>
                          <a:cs typeface="Arimo"/>
                          <a:sym typeface="Arimo"/>
                        </a:rPr>
                        <a:t>除了基础构架，最重要的就是网格体的生成、修改的算法，这个学科叫做计算几何，这里对计算几何做一个简要的介绍</a:t>
                      </a:r>
                      <a:endParaRPr sz="1400" u="none" dirty="0">
                        <a:solidFill>
                          <a:schemeClr val="dk1"/>
                        </a:solidFill>
                        <a:latin typeface="思源黑体 CN Normal" panose="020B0400000000000000" pitchFamily="34" charset="-122"/>
                        <a:ea typeface="思源黑体 CN Normal" panose="020B0400000000000000" pitchFamily="34" charset="-122"/>
                        <a:cs typeface="Arimo"/>
                        <a:sym typeface="Arim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744" y="664431"/>
            <a:ext cx="7710900" cy="572700"/>
          </a:xfrm>
        </p:spPr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是如何生成模型的</a:t>
            </a:r>
            <a:r>
              <a:rPr lang="en-US" altLang="zh-CN" sz="1800" dirty="0">
                <a:solidFill>
                  <a:schemeClr val="tx1"/>
                </a:solidFill>
              </a:rPr>
              <a:t>(2)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1237127" y="1210237"/>
            <a:ext cx="6051177" cy="2437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200" dirty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zh-CN" altLang="en-US" sz="1200" dirty="0">
                <a:solidFill>
                  <a:schemeClr val="tx1"/>
                </a:solidFill>
              </a:rPr>
              <a:t>在</a:t>
            </a:r>
            <a:r>
              <a:rPr lang="en-US" altLang="zh-CN" sz="1200" dirty="0" err="1">
                <a:solidFill>
                  <a:schemeClr val="tx1"/>
                </a:solidFill>
              </a:rPr>
              <a:t>PostLoad</a:t>
            </a:r>
            <a:r>
              <a:rPr lang="en-US" altLang="zh-CN" sz="1200" dirty="0">
                <a:solidFill>
                  <a:schemeClr val="tx1"/>
                </a:solidFill>
              </a:rPr>
              <a:t>(), </a:t>
            </a:r>
            <a:r>
              <a:rPr lang="en-US" altLang="zh-CN" sz="1200" dirty="0" err="1">
                <a:solidFill>
                  <a:schemeClr val="tx1"/>
                </a:solidFill>
              </a:rPr>
              <a:t>PostActorCreated</a:t>
            </a:r>
            <a:r>
              <a:rPr lang="en-US" altLang="zh-CN" sz="1200" dirty="0">
                <a:solidFill>
                  <a:schemeClr val="tx1"/>
                </a:solidFill>
              </a:rPr>
              <a:t>(), </a:t>
            </a:r>
            <a:r>
              <a:rPr lang="en-US" altLang="zh-CN" sz="1200" dirty="0" err="1">
                <a:solidFill>
                  <a:schemeClr val="tx1"/>
                </a:solidFill>
              </a:rPr>
              <a:t>BeginPlay</a:t>
            </a:r>
            <a:r>
              <a:rPr lang="en-US" altLang="zh-CN" sz="1200" dirty="0">
                <a:solidFill>
                  <a:schemeClr val="tx1"/>
                </a:solidFill>
              </a:rPr>
              <a:t>(), </a:t>
            </a:r>
            <a:r>
              <a:rPr lang="en-US" altLang="zh-CN" sz="1200" dirty="0" err="1">
                <a:solidFill>
                  <a:schemeClr val="tx1"/>
                </a:solidFill>
              </a:rPr>
              <a:t>PostEditChangeProperty</a:t>
            </a:r>
            <a:r>
              <a:rPr lang="en-US" altLang="zh-CN" sz="1200" dirty="0">
                <a:solidFill>
                  <a:schemeClr val="tx1"/>
                </a:solidFill>
              </a:rPr>
              <a:t>() </a:t>
            </a:r>
            <a:r>
              <a:rPr lang="zh-CN" altLang="en-US" sz="1200" dirty="0">
                <a:solidFill>
                  <a:schemeClr val="tx1"/>
                </a:solidFill>
              </a:rPr>
              <a:t>等事件中，都调用了函数 </a:t>
            </a:r>
            <a:r>
              <a:rPr lang="en-US" altLang="zh-CN" sz="1200" dirty="0" err="1">
                <a:solidFill>
                  <a:schemeClr val="accent6"/>
                </a:solidFill>
              </a:rPr>
              <a:t>OnMeshGenerationSettingsModified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</a:p>
          <a:p>
            <a:pPr marL="228600" indent="-228600">
              <a:lnSpc>
                <a:spcPct val="20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sz="1200" dirty="0" err="1">
                <a:solidFill>
                  <a:schemeClr val="accent6"/>
                </a:solidFill>
              </a:rPr>
              <a:t>OnMeshGenerationSettingsModified</a:t>
            </a:r>
            <a:r>
              <a:rPr lang="en-US" altLang="zh-CN" sz="1200" dirty="0">
                <a:solidFill>
                  <a:schemeClr val="accent6"/>
                </a:solidFill>
              </a:rPr>
              <a:t>() </a:t>
            </a:r>
            <a:r>
              <a:rPr lang="zh-CN" altLang="en-US" sz="1200" dirty="0">
                <a:solidFill>
                  <a:schemeClr val="tx1"/>
                </a:solidFill>
              </a:rPr>
              <a:t>函数内部调用了</a:t>
            </a:r>
            <a:r>
              <a:rPr lang="en-US" altLang="zh-CN" sz="1200" dirty="0" err="1">
                <a:solidFill>
                  <a:schemeClr val="accent6"/>
                </a:solidFill>
              </a:rPr>
              <a:t>EditMesh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函数</a:t>
            </a:r>
            <a:r>
              <a:rPr lang="en-US" altLang="zh-CN" sz="1200" dirty="0">
                <a:solidFill>
                  <a:schemeClr val="tx1"/>
                </a:solidFill>
              </a:rPr>
              <a:t>, </a:t>
            </a:r>
            <a:r>
              <a:rPr lang="zh-CN" altLang="en-US" sz="1200" dirty="0">
                <a:solidFill>
                  <a:schemeClr val="tx1"/>
                </a:solidFill>
              </a:rPr>
              <a:t>给他传入的参数是 </a:t>
            </a:r>
            <a:r>
              <a:rPr lang="en-US" altLang="zh-CN" sz="1200" dirty="0" err="1">
                <a:solidFill>
                  <a:schemeClr val="accent6"/>
                </a:solidFill>
              </a:rPr>
              <a:t>RegenerateSourceMesh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函数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228600" indent="-228600">
              <a:lnSpc>
                <a:spcPct val="20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sz="1200" dirty="0" err="1">
                <a:solidFill>
                  <a:schemeClr val="accent6"/>
                </a:solidFill>
              </a:rPr>
              <a:t>RegenerateSourceMesh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中，根据</a:t>
            </a:r>
            <a:r>
              <a:rPr lang="en-US" altLang="zh-CN" sz="1200" dirty="0" err="1">
                <a:solidFill>
                  <a:schemeClr val="accent6"/>
                </a:solidFill>
              </a:rPr>
              <a:t>SourceType</a:t>
            </a:r>
            <a:r>
              <a:rPr lang="zh-CN" altLang="en-US" sz="1200" dirty="0">
                <a:solidFill>
                  <a:schemeClr val="tx1"/>
                </a:solidFill>
              </a:rPr>
              <a:t>，选择从三种方式中选择一个生成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zh-CN" altLang="en-US" sz="1200" dirty="0">
                <a:solidFill>
                  <a:schemeClr val="tx1"/>
                </a:solidFill>
              </a:rPr>
              <a:t>，并拷贝到自身的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zh-CN" altLang="en-US" sz="1200" dirty="0">
                <a:solidFill>
                  <a:schemeClr val="tx1"/>
                </a:solidFill>
              </a:rPr>
              <a:t>成员中</a:t>
            </a:r>
            <a:endParaRPr lang="en-US" altLang="zh-CN" sz="1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801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550" y="648400"/>
            <a:ext cx="7710900" cy="572700"/>
          </a:xfrm>
        </p:spPr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是如何生成模型的</a:t>
            </a:r>
            <a:r>
              <a:rPr lang="en-US" altLang="zh-CN" sz="1800" dirty="0">
                <a:solidFill>
                  <a:schemeClr val="tx1"/>
                </a:solidFill>
              </a:rPr>
              <a:t>(3)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05CB0F7-E48D-ADB9-85FF-ACBA7E60809A}"/>
              </a:ext>
            </a:extLst>
          </p:cNvPr>
          <p:cNvSpPr txBox="1"/>
          <p:nvPr/>
        </p:nvSpPr>
        <p:spPr>
          <a:xfrm>
            <a:off x="823632" y="1156447"/>
            <a:ext cx="7429500" cy="2829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sz="1200" dirty="0">
                <a:solidFill>
                  <a:schemeClr val="accent6"/>
                </a:solidFill>
              </a:rPr>
              <a:t>Primitive</a:t>
            </a:r>
          </a:p>
          <a:p>
            <a:pPr lvl="1">
              <a:lnSpc>
                <a:spcPct val="150000"/>
              </a:lnSpc>
              <a:buClr>
                <a:schemeClr val="tx1"/>
              </a:buClr>
            </a:pPr>
            <a:r>
              <a:rPr lang="zh-CN" altLang="en-US" sz="1200" dirty="0">
                <a:solidFill>
                  <a:schemeClr val="tx1"/>
                </a:solidFill>
              </a:rPr>
              <a:t>        从参数计算而来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zh-CN" altLang="en-US" sz="1200" dirty="0">
                <a:solidFill>
                  <a:schemeClr val="tx1"/>
                </a:solidFill>
              </a:rPr>
              <a:t>自定义</a:t>
            </a:r>
            <a:r>
              <a:rPr lang="en-US" altLang="zh-CN" sz="1200" dirty="0" err="1">
                <a:solidFill>
                  <a:schemeClr val="accent6"/>
                </a:solidFill>
              </a:rPr>
              <a:t>ShapeGenerator</a:t>
            </a:r>
            <a:r>
              <a:rPr lang="zh-CN" altLang="en-US" sz="1200" dirty="0">
                <a:solidFill>
                  <a:schemeClr val="tx1"/>
                </a:solidFill>
              </a:rPr>
              <a:t>派生类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。</a:t>
            </a:r>
            <a:r>
              <a:rPr lang="en-US" altLang="zh-CN" sz="1200" dirty="0" err="1">
                <a:solidFill>
                  <a:schemeClr val="tx1"/>
                </a:solidFill>
              </a:rPr>
              <a:t>ShapeGenerator</a:t>
            </a:r>
            <a:r>
              <a:rPr lang="zh-CN" altLang="en-US" sz="1200" dirty="0">
                <a:solidFill>
                  <a:schemeClr val="tx1"/>
                </a:solidFill>
              </a:rPr>
              <a:t>是一个辅助我们构造</a:t>
            </a:r>
            <a:r>
              <a:rPr lang="en-US" altLang="zh-CN" sz="1200" dirty="0">
                <a:solidFill>
                  <a:schemeClr val="tx1"/>
                </a:solidFill>
              </a:rPr>
              <a:t>FDynamicMesh3</a:t>
            </a:r>
            <a:r>
              <a:rPr lang="zh-CN" altLang="en-US" sz="1200" dirty="0">
                <a:solidFill>
                  <a:schemeClr val="tx1"/>
                </a:solidFill>
              </a:rPr>
              <a:t>的类。虚幻本身提供了很多</a:t>
            </a:r>
            <a:r>
              <a:rPr lang="en-US" altLang="zh-CN" sz="1200" dirty="0">
                <a:solidFill>
                  <a:schemeClr val="tx1"/>
                </a:solidFill>
              </a:rPr>
              <a:t>Generator</a:t>
            </a:r>
            <a:r>
              <a:rPr lang="zh-CN" altLang="en-US" sz="1200" dirty="0">
                <a:solidFill>
                  <a:schemeClr val="tx1"/>
                </a:solidFill>
              </a:rPr>
              <a:t>，都派生于</a:t>
            </a:r>
            <a:r>
              <a:rPr lang="en-US" altLang="zh-CN" sz="1200" dirty="0" err="1">
                <a:solidFill>
                  <a:schemeClr val="accent6"/>
                </a:solidFill>
              </a:rPr>
              <a:t>FMeshShapeGenerator</a:t>
            </a:r>
            <a:r>
              <a:rPr lang="zh-CN" altLang="en-US" sz="1200" dirty="0">
                <a:solidFill>
                  <a:schemeClr val="tx1"/>
                </a:solidFill>
              </a:rPr>
              <a:t>，他们位于</a:t>
            </a:r>
            <a:r>
              <a:rPr lang="en-US" altLang="zh-CN" sz="1200" dirty="0">
                <a:solidFill>
                  <a:schemeClr val="tx1"/>
                </a:solidFill>
              </a:rPr>
              <a:t>Runtime/</a:t>
            </a:r>
            <a:r>
              <a:rPr lang="en-US" altLang="zh-CN" sz="1200" dirty="0" err="1">
                <a:solidFill>
                  <a:schemeClr val="tx1"/>
                </a:solidFill>
              </a:rPr>
              <a:t>GeometryCore</a:t>
            </a:r>
            <a:r>
              <a:rPr lang="en-US" altLang="zh-CN" sz="1200" dirty="0">
                <a:solidFill>
                  <a:schemeClr val="tx1"/>
                </a:solidFill>
              </a:rPr>
              <a:t>/Generators</a:t>
            </a:r>
            <a:r>
              <a:rPr lang="zh-CN" altLang="en-US" sz="1200" dirty="0">
                <a:solidFill>
                  <a:schemeClr val="tx1"/>
                </a:solidFill>
              </a:rPr>
              <a:t>目录下。我们可以很容易集成需要的几何体。当然我们可以自定义更多的</a:t>
            </a:r>
            <a:r>
              <a:rPr lang="en-US" altLang="zh-CN" sz="1200" dirty="0" err="1">
                <a:solidFill>
                  <a:schemeClr val="tx1"/>
                </a:solidFill>
              </a:rPr>
              <a:t>ShapeGenerator</a:t>
            </a:r>
            <a:r>
              <a:rPr lang="zh-CN" altLang="en-US" sz="1200" dirty="0">
                <a:solidFill>
                  <a:schemeClr val="tx1"/>
                </a:solidFill>
              </a:rPr>
              <a:t>派生类来实现更多的参数化几何体，或者其他任意的程序化生成模型。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sz="1200" dirty="0" err="1">
                <a:solidFill>
                  <a:schemeClr val="accent6"/>
                </a:solidFill>
              </a:rPr>
              <a:t>ImportedMesh</a:t>
            </a:r>
            <a:endParaRPr lang="en-US" altLang="zh-CN" sz="1200" dirty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zh-CN" altLang="en-US" sz="1200" dirty="0">
                <a:solidFill>
                  <a:schemeClr val="tx1"/>
                </a:solidFill>
              </a:rPr>
              <a:t>        从外部</a:t>
            </a:r>
            <a:r>
              <a:rPr lang="en-US" altLang="zh-CN" sz="1200" dirty="0">
                <a:solidFill>
                  <a:schemeClr val="tx1"/>
                </a:solidFill>
              </a:rPr>
              <a:t>obj</a:t>
            </a:r>
            <a:r>
              <a:rPr lang="zh-CN" altLang="en-US" sz="1200" dirty="0">
                <a:solidFill>
                  <a:schemeClr val="tx1"/>
                </a:solidFill>
              </a:rPr>
              <a:t>模型导入数据，类似的我们可以扩展以支持更多的模型格式导入。需要自己从模型中获取必要的数据，存入</a:t>
            </a:r>
            <a:r>
              <a:rPr lang="en-US" altLang="zh-CN" sz="1200" dirty="0">
                <a:solidFill>
                  <a:schemeClr val="tx1"/>
                </a:solidFill>
              </a:rPr>
              <a:t>FDynamicMesh3</a:t>
            </a:r>
            <a:r>
              <a:rPr lang="zh-CN" altLang="en-US" sz="1200" dirty="0">
                <a:solidFill>
                  <a:schemeClr val="tx1"/>
                </a:solidFill>
              </a:rPr>
              <a:t>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sz="1200" dirty="0" err="1">
                <a:solidFill>
                  <a:schemeClr val="accent6"/>
                </a:solidFill>
              </a:rPr>
              <a:t>FromStaticMesh</a:t>
            </a:r>
            <a:endParaRPr lang="en-US" altLang="zh-CN" sz="1200" dirty="0">
              <a:solidFill>
                <a:schemeClr val="accent6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zh-CN" altLang="en-US" sz="1200" dirty="0">
                <a:solidFill>
                  <a:schemeClr val="tx1"/>
                </a:solidFill>
              </a:rPr>
              <a:t>        从</a:t>
            </a:r>
            <a:r>
              <a:rPr lang="en-US" altLang="zh-CN" sz="1200" dirty="0" err="1">
                <a:solidFill>
                  <a:schemeClr val="tx1"/>
                </a:solidFill>
              </a:rPr>
              <a:t>StaticMesh</a:t>
            </a:r>
            <a:r>
              <a:rPr lang="zh-CN" altLang="en-US" sz="1200" dirty="0">
                <a:solidFill>
                  <a:schemeClr val="tx1"/>
                </a:solidFill>
              </a:rPr>
              <a:t>中获取数据。使用虚幻提供的转换类即可实现从</a:t>
            </a:r>
            <a:r>
              <a:rPr lang="en-US" altLang="zh-CN" sz="1200" dirty="0" err="1">
                <a:solidFill>
                  <a:schemeClr val="tx1"/>
                </a:solidFill>
              </a:rPr>
              <a:t>MeshDescription</a:t>
            </a:r>
            <a:r>
              <a:rPr lang="zh-CN" altLang="en-US" sz="1200" dirty="0">
                <a:solidFill>
                  <a:schemeClr val="tx1"/>
                </a:solidFill>
              </a:rPr>
              <a:t>转换到</a:t>
            </a:r>
            <a:r>
              <a:rPr lang="en-US" altLang="zh-CN" sz="1200" dirty="0">
                <a:solidFill>
                  <a:schemeClr val="tx1"/>
                </a:solidFill>
              </a:rPr>
              <a:t>DynamicMesh3</a:t>
            </a:r>
            <a:r>
              <a:rPr lang="zh-CN" altLang="en-US" sz="1200" dirty="0">
                <a:solidFill>
                  <a:schemeClr val="tx1"/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602870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947DD20-430B-11DD-B397-2DB74E0AC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240" y="690953"/>
            <a:ext cx="6812486" cy="73622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rgbClr val="92D050"/>
                </a:solidFill>
                <a:latin typeface="思源黑体 CN" panose="020B0500000000000000" pitchFamily="34" charset="-122"/>
                <a:ea typeface="思源黑体 CN" panose="020B0500000000000000" pitchFamily="34" charset="-122"/>
              </a:rPr>
              <a:t>LiveCoding</a:t>
            </a:r>
            <a:r>
              <a:rPr lang="zh-CN" altLang="en-US" sz="2400" dirty="0">
                <a:latin typeface="思源黑体 CN" panose="020B0500000000000000" pitchFamily="34" charset="-122"/>
                <a:ea typeface="思源黑体 CN" panose="020B0500000000000000" pitchFamily="34" charset="-122"/>
              </a:rPr>
              <a:t>：创建一个简单的</a:t>
            </a:r>
            <a:r>
              <a:rPr lang="en-US" altLang="zh-CN" sz="2400" dirty="0" err="1">
                <a:latin typeface="思源黑体 CN" panose="020B0500000000000000" pitchFamily="34" charset="-122"/>
                <a:ea typeface="思源黑体 CN" panose="020B0500000000000000" pitchFamily="34" charset="-122"/>
              </a:rPr>
              <a:t>QuadGenerator</a:t>
            </a:r>
            <a:endParaRPr lang="zh-CN" altLang="en-US" sz="2400" dirty="0">
              <a:latin typeface="思源黑体 CN" panose="020B0500000000000000" pitchFamily="34" charset="-122"/>
              <a:ea typeface="思源黑体 CN" panose="020B05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84C6BF1-4218-E2D8-57CE-E875897C4B94}"/>
              </a:ext>
            </a:extLst>
          </p:cNvPr>
          <p:cNvSpPr txBox="1"/>
          <p:nvPr/>
        </p:nvSpPr>
        <p:spPr>
          <a:xfrm>
            <a:off x="870742" y="1567048"/>
            <a:ext cx="6067986" cy="2639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zh-CN" altLang="en-US" dirty="0">
                <a:solidFill>
                  <a:schemeClr val="tx1"/>
                </a:solidFill>
              </a:rPr>
              <a:t>派生自</a:t>
            </a:r>
            <a:r>
              <a:rPr lang="en-US" altLang="zh-CN" dirty="0" err="1">
                <a:solidFill>
                  <a:schemeClr val="tx1"/>
                </a:solidFill>
              </a:rPr>
              <a:t>FMeshShapeGenerator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覆盖</a:t>
            </a:r>
            <a:r>
              <a:rPr lang="en-US" altLang="zh-CN" dirty="0">
                <a:solidFill>
                  <a:schemeClr val="tx1"/>
                </a:solidFill>
              </a:rPr>
              <a:t>Generate</a:t>
            </a:r>
            <a:r>
              <a:rPr lang="zh-CN" altLang="en-US" dirty="0">
                <a:solidFill>
                  <a:schemeClr val="tx1"/>
                </a:solidFill>
              </a:rPr>
              <a:t>函数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altLang="zh-CN" dirty="0">
                <a:solidFill>
                  <a:schemeClr val="tx1"/>
                </a:solidFill>
              </a:rPr>
              <a:t>Generate()</a:t>
            </a:r>
            <a:r>
              <a:rPr lang="zh-CN" altLang="en-US" dirty="0">
                <a:solidFill>
                  <a:schemeClr val="tx1"/>
                </a:solidFill>
              </a:rPr>
              <a:t>函数中应做以下事情：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dirty="0" err="1">
                <a:solidFill>
                  <a:schemeClr val="tx1"/>
                </a:solidFill>
              </a:rPr>
              <a:t>SetBufferSizes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NumVertices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NumTris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NumUVs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NumNormals</a:t>
            </a:r>
            <a:r>
              <a:rPr lang="en-US" altLang="zh-CN" dirty="0">
                <a:solidFill>
                  <a:schemeClr val="tx1"/>
                </a:solidFill>
              </a:rPr>
              <a:t>);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顶点数量、三角形数量、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数量、法线数量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/>
                </a:solidFill>
              </a:rPr>
              <a:t>设置顶点位置</a:t>
            </a:r>
            <a:r>
              <a:rPr lang="en-US" altLang="zh-CN" dirty="0">
                <a:solidFill>
                  <a:schemeClr val="tx1"/>
                </a:solidFill>
              </a:rPr>
              <a:t>(Vertices</a:t>
            </a:r>
            <a:r>
              <a:rPr lang="zh-CN" altLang="en-US" dirty="0">
                <a:solidFill>
                  <a:schemeClr val="tx1"/>
                </a:solidFill>
              </a:rPr>
              <a:t>数组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/>
                </a:solidFill>
              </a:rPr>
              <a:t>设置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  <a:r>
              <a:rPr lang="zh-CN" altLang="en-US" dirty="0">
                <a:solidFill>
                  <a:schemeClr val="tx1"/>
                </a:solidFill>
              </a:rPr>
              <a:t>数值</a:t>
            </a:r>
            <a:r>
              <a:rPr lang="en-US" altLang="zh-CN" dirty="0">
                <a:solidFill>
                  <a:schemeClr val="tx1"/>
                </a:solidFill>
              </a:rPr>
              <a:t>(UV</a:t>
            </a:r>
            <a:r>
              <a:rPr lang="zh-CN" altLang="en-US" dirty="0">
                <a:solidFill>
                  <a:schemeClr val="tx1"/>
                </a:solidFill>
              </a:rPr>
              <a:t>数组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  <a:r>
              <a:rPr lang="zh-CN" altLang="en-US" dirty="0">
                <a:solidFill>
                  <a:schemeClr val="tx1"/>
                </a:solidFill>
              </a:rPr>
              <a:t>，</a:t>
            </a:r>
            <a:r>
              <a:rPr lang="en-US" altLang="zh-CN" dirty="0" err="1">
                <a:solidFill>
                  <a:schemeClr val="tx1"/>
                </a:solidFill>
              </a:rPr>
              <a:t>UVParentVertex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/>
                </a:solidFill>
              </a:rPr>
              <a:t>设置</a:t>
            </a:r>
            <a:r>
              <a:rPr lang="en-US" altLang="zh-CN" dirty="0" err="1">
                <a:solidFill>
                  <a:schemeClr val="tx1"/>
                </a:solidFill>
              </a:rPr>
              <a:t>Normals</a:t>
            </a:r>
            <a:r>
              <a:rPr lang="zh-CN" altLang="en-US" dirty="0">
                <a:solidFill>
                  <a:schemeClr val="tx1"/>
                </a:solidFill>
              </a:rPr>
              <a:t>数值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Normals</a:t>
            </a:r>
            <a:r>
              <a:rPr lang="zh-CN" altLang="en-US" dirty="0">
                <a:solidFill>
                  <a:schemeClr val="tx1"/>
                </a:solidFill>
              </a:rPr>
              <a:t>数组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  <a:r>
              <a:rPr lang="zh-CN" altLang="en-US" dirty="0">
                <a:solidFill>
                  <a:schemeClr val="tx1"/>
                </a:solidFill>
              </a:rPr>
              <a:t>，</a:t>
            </a:r>
            <a:r>
              <a:rPr lang="en-US" altLang="zh-CN" dirty="0" err="1">
                <a:solidFill>
                  <a:schemeClr val="tx1"/>
                </a:solidFill>
              </a:rPr>
              <a:t>NormalsParentVertex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/>
                </a:solidFill>
              </a:rPr>
              <a:t>设置三角形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168BF0B-6F74-178E-F265-9E3DAF425D1D}"/>
              </a:ext>
            </a:extLst>
          </p:cNvPr>
          <p:cNvSpPr txBox="1"/>
          <p:nvPr/>
        </p:nvSpPr>
        <p:spPr>
          <a:xfrm>
            <a:off x="5881180" y="3585261"/>
            <a:ext cx="2531371" cy="13450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lvl="2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dirty="0" err="1">
                <a:solidFill>
                  <a:schemeClr val="tx1"/>
                </a:solidFill>
              </a:rPr>
              <a:t>SetTriangle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0" lvl="2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dirty="0" err="1">
                <a:solidFill>
                  <a:schemeClr val="tx1"/>
                </a:solidFill>
              </a:rPr>
              <a:t>SetTrianglePolygon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0" lvl="2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dirty="0" err="1">
                <a:solidFill>
                  <a:schemeClr val="tx1"/>
                </a:solidFill>
              </a:rPr>
              <a:t>SetTriangleUVs</a:t>
            </a:r>
            <a:endParaRPr lang="en-US" altLang="zh-CN" dirty="0">
              <a:solidFill>
                <a:schemeClr val="tx1"/>
              </a:solidFill>
            </a:endParaRPr>
          </a:p>
          <a:p>
            <a:pPr marL="342900" lvl="2" indent="-342900">
              <a:lnSpc>
                <a:spcPct val="150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en-US" altLang="zh-CN" dirty="0" err="1">
                <a:solidFill>
                  <a:schemeClr val="tx1"/>
                </a:solidFill>
              </a:rPr>
              <a:t>SetTriangleNormals</a:t>
            </a:r>
            <a:endParaRPr lang="zh-CN" altLang="en-US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0891463B-4C24-300E-1FF4-01B8E41CE088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2361906" y="4053016"/>
            <a:ext cx="3519274" cy="2047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421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是如何编辑模型的</a:t>
            </a:r>
            <a:r>
              <a:rPr lang="en-US" altLang="zh-CN" sz="1800" dirty="0">
                <a:solidFill>
                  <a:schemeClr val="tx1"/>
                </a:solidFill>
              </a:rPr>
              <a:t>(1)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1069041" y="1131461"/>
            <a:ext cx="6696635" cy="3151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提供了一组函数用于修改</a:t>
            </a:r>
            <a:r>
              <a:rPr lang="en-US" altLang="zh-CN" sz="1200" dirty="0">
                <a:solidFill>
                  <a:schemeClr val="tx1"/>
                </a:solidFill>
              </a:rPr>
              <a:t>/</a:t>
            </a:r>
            <a:r>
              <a:rPr lang="zh-CN" altLang="en-US" sz="1200" dirty="0">
                <a:solidFill>
                  <a:schemeClr val="tx1"/>
                </a:solidFill>
              </a:rPr>
              <a:t>编辑模型，以</a:t>
            </a:r>
            <a:r>
              <a:rPr lang="en-US" altLang="zh-CN" sz="1200" dirty="0" err="1">
                <a:solidFill>
                  <a:schemeClr val="accent6"/>
                </a:solidFill>
              </a:rPr>
              <a:t>BooleanWithMesh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为例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它需要另一个相同类型的对象和自己进行布尔操作，因此它的参数种包含一个</a:t>
            </a:r>
            <a:r>
              <a:rPr lang="en-US" altLang="zh-CN" sz="1200" dirty="0">
                <a:solidFill>
                  <a:schemeClr val="tx1"/>
                </a:solidFill>
              </a:rPr>
              <a:t>DMBA</a:t>
            </a:r>
            <a:r>
              <a:rPr lang="zh-CN" altLang="en-US" sz="1200" dirty="0">
                <a:solidFill>
                  <a:schemeClr val="tx1"/>
                </a:solidFill>
              </a:rPr>
              <a:t>的指针</a:t>
            </a:r>
            <a:r>
              <a:rPr lang="en-US" altLang="zh-CN" sz="1200" dirty="0">
                <a:solidFill>
                  <a:schemeClr val="tx1"/>
                </a:solidFill>
              </a:rPr>
              <a:t>, </a:t>
            </a:r>
            <a:r>
              <a:rPr lang="zh-CN" altLang="en-US" sz="1200" dirty="0">
                <a:solidFill>
                  <a:schemeClr val="tx1"/>
                </a:solidFill>
              </a:rPr>
              <a:t>以及一个要进行布尔操作的类型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zh-CN" altLang="en-US" sz="1200" dirty="0">
                <a:solidFill>
                  <a:schemeClr val="tx1"/>
                </a:solidFill>
              </a:rPr>
              <a:t>合集，并集，差集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在函数内部调用了</a:t>
            </a:r>
            <a:r>
              <a:rPr lang="en-US" altLang="zh-CN" sz="1200" dirty="0" err="1">
                <a:solidFill>
                  <a:schemeClr val="accent6"/>
                </a:solidFill>
              </a:rPr>
              <a:t>EditMesh</a:t>
            </a:r>
            <a:r>
              <a:rPr lang="en-US" altLang="zh-CN" sz="1200" dirty="0">
                <a:solidFill>
                  <a:schemeClr val="accent6"/>
                </a:solidFill>
              </a:rPr>
              <a:t>()</a:t>
            </a:r>
            <a:r>
              <a:rPr lang="zh-CN" altLang="en-US" sz="1200" dirty="0">
                <a:solidFill>
                  <a:schemeClr val="tx1"/>
                </a:solidFill>
              </a:rPr>
              <a:t>函数，并传入了一个</a:t>
            </a:r>
            <a:r>
              <a:rPr lang="en-US" altLang="zh-CN" sz="1200" dirty="0">
                <a:solidFill>
                  <a:schemeClr val="tx1"/>
                </a:solidFill>
              </a:rPr>
              <a:t>Lambda</a:t>
            </a:r>
            <a:r>
              <a:rPr lang="zh-CN" altLang="en-US" sz="1200" dirty="0">
                <a:solidFill>
                  <a:schemeClr val="tx1"/>
                </a:solidFill>
              </a:rPr>
              <a:t>函数，在该函数中，又借助了虚幻本身提供的操作类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en-US" altLang="zh-CN" sz="1200" dirty="0">
                <a:solidFill>
                  <a:schemeClr val="accent6"/>
                </a:solidFill>
              </a:rPr>
              <a:t>Operations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功能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C191FF"/>
                </a:solidFill>
                <a:effectLst/>
                <a:latin typeface="微软雅黑" panose="020B0503020204020204" pitchFamily="34" charset="-122"/>
                <a:ea typeface="JetBrains Mono"/>
              </a:rPr>
              <a:t>FMeshBoolean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C191FF"/>
                </a:solidFill>
                <a:effectLst/>
                <a:latin typeface="微软雅黑" panose="020B0503020204020204" pitchFamily="34" charset="-122"/>
                <a:ea typeface="JetBrains Mono"/>
              </a:rPr>
              <a:t> </a:t>
            </a:r>
            <a:r>
              <a:rPr lang="zh-CN" altLang="en-US" sz="1200" dirty="0">
                <a:solidFill>
                  <a:schemeClr val="tx1"/>
                </a:solidFill>
              </a:rPr>
              <a:t>对两个模型进行布尔操作，最后将计算的结果转化为右值引用，并赋值回</a:t>
            </a:r>
            <a:r>
              <a:rPr lang="en-US" altLang="zh-CN" sz="1200" dirty="0" err="1">
                <a:solidFill>
                  <a:schemeClr val="tx1"/>
                </a:solidFill>
              </a:rPr>
              <a:t>SourceMesh</a:t>
            </a:r>
            <a:r>
              <a:rPr lang="zh-CN" altLang="en-US" sz="1200" dirty="0">
                <a:solidFill>
                  <a:schemeClr val="tx1"/>
                </a:solidFill>
              </a:rPr>
              <a:t>，从而实现了模型的修改。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5803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1800" dirty="0">
                <a:solidFill>
                  <a:schemeClr val="accent6"/>
                </a:solidFill>
              </a:rPr>
              <a:t>DMBA</a:t>
            </a:r>
            <a:r>
              <a:rPr lang="zh-CN" altLang="en-US" sz="1800" dirty="0">
                <a:solidFill>
                  <a:schemeClr val="tx1"/>
                </a:solidFill>
              </a:rPr>
              <a:t>是如何编辑模型的</a:t>
            </a:r>
            <a:r>
              <a:rPr lang="en-US" altLang="zh-CN" sz="1800" dirty="0">
                <a:solidFill>
                  <a:schemeClr val="tx1"/>
                </a:solidFill>
              </a:rPr>
              <a:t>(2)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E055DB1-5ED3-9BD9-E2E7-00E57AD6C0DF}"/>
              </a:ext>
            </a:extLst>
          </p:cNvPr>
          <p:cNvSpPr txBox="1"/>
          <p:nvPr/>
        </p:nvSpPr>
        <p:spPr>
          <a:xfrm>
            <a:off x="1200150" y="1468136"/>
            <a:ext cx="6928597" cy="310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操作类功能除了刚才提到的布尔，还有模型切割、投影路径、平面切割和简化等。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除了操作类，虚幻还提供了其他对模型进行修改编辑的一些类，例如形态学类</a:t>
            </a:r>
            <a:r>
              <a:rPr lang="en-US" altLang="zh-CN" sz="1200" dirty="0">
                <a:solidFill>
                  <a:schemeClr val="tx1"/>
                </a:solidFill>
              </a:rPr>
              <a:t>(Morphology)</a:t>
            </a:r>
            <a:r>
              <a:rPr lang="zh-CN" altLang="en-US" sz="1200" dirty="0">
                <a:solidFill>
                  <a:schemeClr val="tx1"/>
                </a:solidFill>
              </a:rPr>
              <a:t>，模型混合</a:t>
            </a:r>
            <a:r>
              <a:rPr lang="en-US" altLang="zh-CN" sz="1200" dirty="0">
                <a:solidFill>
                  <a:schemeClr val="tx1"/>
                </a:solidFill>
              </a:rPr>
              <a:t>(Blend)</a:t>
            </a:r>
            <a:r>
              <a:rPr lang="zh-CN" altLang="en-US" sz="1200" dirty="0">
                <a:solidFill>
                  <a:schemeClr val="tx1"/>
                </a:solidFill>
              </a:rPr>
              <a:t>，生成</a:t>
            </a:r>
            <a:r>
              <a:rPr lang="en-US" altLang="zh-CN" sz="1200" dirty="0">
                <a:solidFill>
                  <a:schemeClr val="tx1"/>
                </a:solidFill>
              </a:rPr>
              <a:t>SDF(</a:t>
            </a:r>
            <a:r>
              <a:rPr lang="en-US" altLang="zh-CN" sz="1200" dirty="0" err="1">
                <a:solidFill>
                  <a:schemeClr val="tx1"/>
                </a:solidFill>
              </a:rPr>
              <a:t>CachingMeshSDF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，三线性插值</a:t>
            </a:r>
            <a:r>
              <a:rPr lang="en-US" altLang="zh-CN" sz="1200" dirty="0">
                <a:solidFill>
                  <a:schemeClr val="tx1"/>
                </a:solidFill>
              </a:rPr>
              <a:t>(</a:t>
            </a:r>
            <a:r>
              <a:rPr lang="en-US" altLang="zh-CN" sz="1200" dirty="0" err="1">
                <a:solidFill>
                  <a:schemeClr val="tx1"/>
                </a:solidFill>
              </a:rPr>
              <a:t>GridInteropolant</a:t>
            </a:r>
            <a:r>
              <a:rPr lang="en-US" altLang="zh-CN" sz="1200" dirty="0">
                <a:solidFill>
                  <a:schemeClr val="tx1"/>
                </a:solidFill>
              </a:rPr>
              <a:t>)</a:t>
            </a:r>
            <a:r>
              <a:rPr lang="zh-CN" altLang="en-US" sz="1200" dirty="0">
                <a:solidFill>
                  <a:schemeClr val="tx1"/>
                </a:solidFill>
              </a:rPr>
              <a:t>，实体化</a:t>
            </a:r>
            <a:r>
              <a:rPr lang="en-US" altLang="zh-CN" sz="1200" dirty="0">
                <a:solidFill>
                  <a:schemeClr val="tx1"/>
                </a:solidFill>
              </a:rPr>
              <a:t>(Solidify)</a:t>
            </a:r>
            <a:r>
              <a:rPr lang="zh-CN" altLang="en-US" sz="1200" dirty="0">
                <a:solidFill>
                  <a:schemeClr val="tx1"/>
                </a:solidFill>
              </a:rPr>
              <a:t>等很多方法和算法。</a:t>
            </a: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/>
                </a:solidFill>
              </a:rPr>
              <a:t>算法代码在这两个位置：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zh-CN" sz="1200" dirty="0">
                <a:solidFill>
                  <a:schemeClr val="tx1"/>
                </a:solidFill>
              </a:rPr>
              <a:t>Engine/</a:t>
            </a:r>
            <a:r>
              <a:rPr lang="en-US" altLang="zh-CN" sz="1200" dirty="0">
                <a:solidFill>
                  <a:schemeClr val="tx2"/>
                </a:solidFill>
              </a:rPr>
              <a:t>Plugins</a:t>
            </a:r>
            <a:r>
              <a:rPr lang="en-US" altLang="zh-CN" sz="1200" dirty="0">
                <a:solidFill>
                  <a:schemeClr val="tx1"/>
                </a:solidFill>
              </a:rPr>
              <a:t>/Runtime/</a:t>
            </a:r>
            <a:r>
              <a:rPr lang="en-US" altLang="zh-CN" sz="1200" dirty="0" err="1">
                <a:solidFill>
                  <a:schemeClr val="tx1"/>
                </a:solidFill>
              </a:rPr>
              <a:t>MeshModelingToolset</a:t>
            </a:r>
            <a:r>
              <a:rPr lang="en-US" altLang="zh-CN" sz="1200" dirty="0">
                <a:solidFill>
                  <a:schemeClr val="tx1"/>
                </a:solidFill>
              </a:rPr>
              <a:t>/Source/</a:t>
            </a:r>
            <a:r>
              <a:rPr lang="en-US" altLang="zh-CN" sz="1200" dirty="0" err="1">
                <a:solidFill>
                  <a:schemeClr val="tx1"/>
                </a:solidFill>
              </a:rPr>
              <a:t>ModelingOperators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zh-CN" sz="1200" dirty="0">
                <a:solidFill>
                  <a:schemeClr val="tx1"/>
                </a:solidFill>
              </a:rPr>
              <a:t>Engine/</a:t>
            </a:r>
            <a:r>
              <a:rPr lang="en-US" altLang="zh-CN" sz="1200" dirty="0">
                <a:solidFill>
                  <a:schemeClr val="accent6"/>
                </a:solidFill>
              </a:rPr>
              <a:t>Source</a:t>
            </a:r>
            <a:r>
              <a:rPr lang="en-US" altLang="zh-CN" sz="1200" dirty="0">
                <a:solidFill>
                  <a:schemeClr val="tx1"/>
                </a:solidFill>
              </a:rPr>
              <a:t>/Runtime/</a:t>
            </a:r>
            <a:r>
              <a:rPr lang="en-US" altLang="zh-CN" sz="1200" dirty="0" err="1">
                <a:solidFill>
                  <a:schemeClr val="tx1"/>
                </a:solidFill>
              </a:rPr>
              <a:t>GeometryCore</a:t>
            </a:r>
            <a:r>
              <a:rPr lang="en-US" altLang="zh-CN" sz="1200" dirty="0">
                <a:solidFill>
                  <a:schemeClr val="tx1"/>
                </a:solidFill>
              </a:rPr>
              <a:t>/Public/Operations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zh-CN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6659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9215E8-FBE6-0F59-7C0A-1E8A1EF43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碰撞</a:t>
            </a: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?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F0F3382-0ACB-3285-AF25-59104C391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550" y="1160098"/>
            <a:ext cx="7710900" cy="327439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accent6"/>
                </a:solidFill>
              </a:rPr>
              <a:t>ProceduralMeshComponent</a:t>
            </a:r>
            <a:r>
              <a:rPr lang="zh-CN" altLang="en-US" dirty="0"/>
              <a:t>可以动态添加碰撞，方法见</a:t>
            </a:r>
            <a:r>
              <a:rPr lang="en-US" altLang="zh-CN" dirty="0" err="1"/>
              <a:t>DynamicPMC</a:t>
            </a:r>
            <a:r>
              <a:rPr lang="zh-CN" altLang="en-US" dirty="0"/>
              <a:t>的</a:t>
            </a:r>
            <a:r>
              <a:rPr lang="en-US" altLang="zh-CN" dirty="0" err="1"/>
              <a:t>GenerateCollision</a:t>
            </a:r>
            <a:r>
              <a:rPr lang="en-US" altLang="zh-CN" dirty="0"/>
              <a:t>()</a:t>
            </a:r>
            <a:r>
              <a:rPr lang="zh-CN" altLang="en-US" dirty="0"/>
              <a:t>函数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accent6"/>
                </a:solidFill>
              </a:rPr>
              <a:t>DynamicMeshComponent</a:t>
            </a:r>
            <a:r>
              <a:rPr lang="zh-CN" altLang="en-US" dirty="0">
                <a:solidFill>
                  <a:schemeClr val="tx1"/>
                </a:solidFill>
              </a:rPr>
              <a:t>有也可以动态添加碰撞，方法见</a:t>
            </a:r>
            <a:r>
              <a:rPr lang="en-US" altLang="zh-CN" dirty="0" err="1">
                <a:solidFill>
                  <a:schemeClr val="tx1"/>
                </a:solidFill>
              </a:rPr>
              <a:t>DyamicSDMCActor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en-US" altLang="zh-CN" dirty="0" err="1"/>
              <a:t>GenerateCollision</a:t>
            </a:r>
            <a:r>
              <a:rPr lang="en-US" altLang="zh-CN" dirty="0">
                <a:solidFill>
                  <a:schemeClr val="tx1"/>
                </a:solidFill>
              </a:rPr>
              <a:t> ()</a:t>
            </a:r>
            <a:r>
              <a:rPr lang="zh-CN" altLang="en-US" dirty="0">
                <a:solidFill>
                  <a:schemeClr val="tx1"/>
                </a:solidFill>
              </a:rPr>
              <a:t>函数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chemeClr val="accent6"/>
                </a:solidFill>
              </a:rPr>
              <a:t>StaticMeshComponent</a:t>
            </a:r>
            <a:r>
              <a:rPr lang="zh-CN" altLang="en-US" dirty="0"/>
              <a:t>有</a:t>
            </a:r>
            <a:r>
              <a:rPr lang="en-US" altLang="zh-CN" dirty="0" err="1"/>
              <a:t>UpdateCollisionFromStaticMesh</a:t>
            </a:r>
            <a:r>
              <a:rPr lang="en-US" altLang="zh-CN" dirty="0"/>
              <a:t>()</a:t>
            </a:r>
            <a:r>
              <a:rPr lang="zh-CN" altLang="en-US" dirty="0"/>
              <a:t>，从</a:t>
            </a:r>
            <a:r>
              <a:rPr lang="en-US" altLang="zh-CN" dirty="0" err="1"/>
              <a:t>UStaticMesh</a:t>
            </a:r>
            <a:r>
              <a:rPr lang="zh-CN" altLang="en-US" dirty="0"/>
              <a:t>更新碰撞。碰撞添加已经成功，但是启用物体后碰撞不正确（待研究）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</a:rPr>
              <a:t>使用简单碰撞去包裹物体，或使用“空间查询”</a:t>
            </a:r>
            <a:endParaRPr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7251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45B2BA-196B-6463-B3C9-E5C6D45FF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空间查询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0DA1644-CB64-4A25-C973-D06DEAE3E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2961576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bEnableSpatialQueries</a:t>
            </a:r>
            <a:r>
              <a:rPr lang="en-US" altLang="zh-CN" dirty="0"/>
              <a:t> -&gt; </a:t>
            </a:r>
            <a:r>
              <a:rPr lang="zh-CN" altLang="en-US" dirty="0"/>
              <a:t>开启</a:t>
            </a:r>
            <a:r>
              <a:rPr lang="en-US" altLang="zh-CN" dirty="0" err="1"/>
              <a:t>AABBTree</a:t>
            </a: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bEnableInsideQueries</a:t>
            </a:r>
            <a:r>
              <a:rPr lang="en-US" altLang="zh-CN" dirty="0"/>
              <a:t>  -&gt; </a:t>
            </a:r>
            <a:r>
              <a:rPr lang="zh-CN" altLang="en-US" dirty="0"/>
              <a:t>开启</a:t>
            </a:r>
            <a:r>
              <a:rPr lang="en-US" altLang="zh-CN" dirty="0" err="1"/>
              <a:t>FastWindingTree</a:t>
            </a: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zh-CN" altLang="en-US" dirty="0"/>
              <a:t>开启上述选项，会启用以下函数</a:t>
            </a: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ContainsPoint</a:t>
            </a:r>
            <a:r>
              <a:rPr lang="en-US" altLang="zh-CN" dirty="0"/>
              <a:t>() 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DistanceToPoint</a:t>
            </a:r>
            <a:r>
              <a:rPr lang="en-US" altLang="zh-CN" dirty="0"/>
              <a:t>()</a:t>
            </a:r>
          </a:p>
          <a:p>
            <a:pPr marL="139700" indent="0">
              <a:lnSpc>
                <a:spcPct val="150000"/>
              </a:lnSpc>
              <a:buNone/>
            </a:pPr>
            <a:r>
              <a:rPr lang="en-US" altLang="zh-CN" dirty="0" err="1"/>
              <a:t>IntersectRay</a:t>
            </a:r>
            <a:r>
              <a:rPr lang="en-US" altLang="zh-CN" dirty="0"/>
              <a:t>()</a:t>
            </a:r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zh-CN" altLang="en-US" dirty="0"/>
              <a:t>切割案例中使用到了</a:t>
            </a:r>
            <a:r>
              <a:rPr lang="en-US" altLang="zh-CN" dirty="0" err="1"/>
              <a:t>IntersectRay</a:t>
            </a:r>
            <a:r>
              <a:rPr lang="zh-CN" altLang="en-US" dirty="0"/>
              <a:t>，要被切割的物体首先要设置 </a:t>
            </a:r>
            <a:r>
              <a:rPr lang="en-US" altLang="zh-CN" dirty="0" err="1"/>
              <a:t>bEnableSpatialQueries</a:t>
            </a:r>
            <a:r>
              <a:rPr lang="en-US" altLang="zh-CN" dirty="0"/>
              <a:t>=true</a:t>
            </a:r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53495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45B2BA-196B-6463-B3C9-E5C6D45FF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面切割案例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0DA1644-CB64-4A25-C973-D06DEAE3E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4"/>
            <a:ext cx="7710900" cy="2961576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zh-CN" altLang="en-US" dirty="0"/>
              <a:t>使用</a:t>
            </a:r>
            <a:r>
              <a:rPr lang="en-US" altLang="zh-CN" dirty="0" err="1"/>
              <a:t>DynamicPMCActor</a:t>
            </a:r>
            <a:r>
              <a:rPr lang="zh-CN" altLang="en-US" dirty="0"/>
              <a:t>测试正常</a:t>
            </a: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r>
              <a:rPr lang="zh-CN" altLang="en-US" dirty="0"/>
              <a:t>如果希望启用物理效果，需要设置</a:t>
            </a:r>
            <a:r>
              <a:rPr lang="en-US" altLang="zh-CN" dirty="0" err="1"/>
              <a:t>bGenerateCollision</a:t>
            </a:r>
            <a:r>
              <a:rPr lang="en-US" altLang="zh-CN" dirty="0"/>
              <a:t>=true</a:t>
            </a:r>
          </a:p>
          <a:p>
            <a:pPr marL="139700" indent="0">
              <a:lnSpc>
                <a:spcPct val="150000"/>
              </a:lnSpc>
              <a:buNone/>
            </a:pPr>
            <a:endParaRPr lang="en-US" altLang="zh-CN" dirty="0"/>
          </a:p>
          <a:p>
            <a:pPr marL="139700" indent="0">
              <a:lnSpc>
                <a:spcPct val="150000"/>
              </a:lnSpc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17434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4B630C-4D0D-8EDC-E8D8-FD093D35A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GeometryFramework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3B0A22-F33F-4B6A-E166-9529B5EC24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53225"/>
            <a:ext cx="7710900" cy="2817196"/>
          </a:xfrm>
        </p:spPr>
        <p:txBody>
          <a:bodyPr/>
          <a:lstStyle/>
          <a:p>
            <a:r>
              <a:rPr lang="en-US" altLang="zh-CN" dirty="0"/>
              <a:t>Engine/Source/Runtime/</a:t>
            </a:r>
            <a:r>
              <a:rPr lang="en-US" altLang="zh-CN" dirty="0" err="1"/>
              <a:t>GeometryFramework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该模块包含 </a:t>
            </a:r>
            <a:r>
              <a:rPr lang="en-US" altLang="zh-CN" dirty="0" err="1"/>
              <a:t>UDynamicMesh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UDynamicMesh</a:t>
            </a:r>
            <a:r>
              <a:rPr lang="zh-CN" altLang="en-US" dirty="0"/>
              <a:t>中自带了</a:t>
            </a:r>
            <a:r>
              <a:rPr lang="en-US" altLang="zh-CN" dirty="0" err="1"/>
              <a:t>EditMesh</a:t>
            </a:r>
            <a:r>
              <a:rPr lang="zh-CN" altLang="en-US" dirty="0"/>
              <a:t>函数，和框架里的作用相同，参数稍有不同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以及</a:t>
            </a:r>
            <a:r>
              <a:rPr lang="en-US" altLang="zh-CN" dirty="0" err="1"/>
              <a:t>DynamicMeshActor</a:t>
            </a:r>
            <a:r>
              <a:rPr lang="zh-CN" altLang="en-US" dirty="0"/>
              <a:t>类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DynamicMeshActor</a:t>
            </a:r>
            <a:r>
              <a:rPr lang="zh-CN" altLang="en-US" dirty="0"/>
              <a:t>和我们前面讲的</a:t>
            </a:r>
            <a:r>
              <a:rPr lang="en-US" altLang="zh-CN" dirty="0" err="1"/>
              <a:t>DynamicSDMCActor</a:t>
            </a:r>
            <a:r>
              <a:rPr lang="zh-CN" altLang="en-US" dirty="0"/>
              <a:t>是非常类似的</a:t>
            </a:r>
            <a:endParaRPr lang="en-US" altLang="zh-C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BFA96E4-8D2B-8815-1CAD-3A1691858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1283" y="1999602"/>
            <a:ext cx="4362308" cy="246221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5C46C"/>
                </a:solidFill>
                <a:effectLst/>
                <a:latin typeface="微软雅黑" panose="020B0503020204020204" pitchFamily="34" charset="-122"/>
                <a:ea typeface="JetBrains Mono"/>
              </a:rPr>
              <a:t>UDynamicMesh is a UObject container for a FDynamicMesh3.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76612EA-9337-61AC-8819-2B86BD6AA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1283" y="3060531"/>
            <a:ext cx="6411114" cy="246221"/>
          </a:xfrm>
          <a:prstGeom prst="rect">
            <a:avLst/>
          </a:prstGeom>
          <a:solidFill>
            <a:srgbClr val="26262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5C46C"/>
                </a:solidFill>
                <a:effectLst/>
                <a:latin typeface="微软雅黑" panose="020B0503020204020204" pitchFamily="34" charset="-122"/>
                <a:ea typeface="JetBrains Mono"/>
              </a:rPr>
              <a:t>* ADynamicMeshActor is an Actor that has a USimpleDynamicMeshComponent as it's RootObject.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7623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40"/>
          <p:cNvSpPr/>
          <p:nvPr/>
        </p:nvSpPr>
        <p:spPr>
          <a:xfrm rot="-5400000" flipH="1">
            <a:off x="8761843" y="1203368"/>
            <a:ext cx="30323" cy="26167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8" name="Google Shape;5088;p40"/>
          <p:cNvSpPr/>
          <p:nvPr/>
        </p:nvSpPr>
        <p:spPr>
          <a:xfrm rot="-5400000" flipH="1">
            <a:off x="8846596" y="1544049"/>
            <a:ext cx="105" cy="204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40"/>
          <p:cNvSpPr/>
          <p:nvPr/>
        </p:nvSpPr>
        <p:spPr>
          <a:xfrm rot="-5400000" flipH="1">
            <a:off x="8786951" y="2306815"/>
            <a:ext cx="43799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0" name="Google Shape;5090;p40"/>
          <p:cNvSpPr/>
          <p:nvPr/>
        </p:nvSpPr>
        <p:spPr>
          <a:xfrm rot="-5400000" flipH="1">
            <a:off x="8446718" y="1228687"/>
            <a:ext cx="57171" cy="49336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1" name="Google Shape;5091;p40"/>
          <p:cNvSpPr/>
          <p:nvPr/>
        </p:nvSpPr>
        <p:spPr>
          <a:xfrm rot="-5400000" flipH="1">
            <a:off x="8554709" y="1604514"/>
            <a:ext cx="47169" cy="4070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2" name="Google Shape;5092;p40"/>
          <p:cNvSpPr/>
          <p:nvPr/>
        </p:nvSpPr>
        <p:spPr>
          <a:xfrm flipH="1">
            <a:off x="128373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3" name="Google Shape;5093;p40"/>
          <p:cNvSpPr/>
          <p:nvPr/>
        </p:nvSpPr>
        <p:spPr>
          <a:xfrm rot="5241501" flipH="1">
            <a:off x="6706971" y="493730"/>
            <a:ext cx="47712" cy="4771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4" name="Google Shape;5094;p40"/>
          <p:cNvSpPr/>
          <p:nvPr/>
        </p:nvSpPr>
        <p:spPr>
          <a:xfrm rot="5241501" flipH="1">
            <a:off x="7739095" y="519241"/>
            <a:ext cx="41265" cy="41265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40"/>
          <p:cNvSpPr/>
          <p:nvPr/>
        </p:nvSpPr>
        <p:spPr>
          <a:xfrm flipH="1">
            <a:off x="28713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40"/>
          <p:cNvSpPr/>
          <p:nvPr/>
        </p:nvSpPr>
        <p:spPr>
          <a:xfrm flipH="1">
            <a:off x="8216204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40"/>
          <p:cNvSpPr/>
          <p:nvPr/>
        </p:nvSpPr>
        <p:spPr>
          <a:xfrm flipH="1">
            <a:off x="8413979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8" name="Google Shape;5098;p40"/>
          <p:cNvSpPr/>
          <p:nvPr/>
        </p:nvSpPr>
        <p:spPr>
          <a:xfrm flipH="1">
            <a:off x="8492953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9" name="Google Shape;5099;p40"/>
          <p:cNvSpPr/>
          <p:nvPr/>
        </p:nvSpPr>
        <p:spPr>
          <a:xfrm flipH="1">
            <a:off x="8572733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0" name="Google Shape;5100;p40"/>
          <p:cNvSpPr/>
          <p:nvPr/>
        </p:nvSpPr>
        <p:spPr>
          <a:xfrm flipH="1">
            <a:off x="865910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1" name="Google Shape;5101;p40"/>
          <p:cNvSpPr/>
          <p:nvPr/>
        </p:nvSpPr>
        <p:spPr>
          <a:xfrm flipH="1">
            <a:off x="8572733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2" name="Google Shape;5102;p40"/>
          <p:cNvSpPr/>
          <p:nvPr/>
        </p:nvSpPr>
        <p:spPr>
          <a:xfrm rot="-5400000" flipH="1">
            <a:off x="378894" y="3206913"/>
            <a:ext cx="50970" cy="50970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3" name="Google Shape;5103;p40"/>
          <p:cNvSpPr/>
          <p:nvPr/>
        </p:nvSpPr>
        <p:spPr>
          <a:xfrm rot="-5400000" flipH="1">
            <a:off x="340270" y="13003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4" name="Google Shape;5104;p40"/>
          <p:cNvSpPr/>
          <p:nvPr/>
        </p:nvSpPr>
        <p:spPr>
          <a:xfrm rot="-5400000" flipH="1">
            <a:off x="79794" y="25355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5" name="Google Shape;5105;p40"/>
          <p:cNvSpPr/>
          <p:nvPr/>
        </p:nvSpPr>
        <p:spPr>
          <a:xfrm rot="-5400000" flipH="1">
            <a:off x="128427" y="155505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6" name="Google Shape;5106;p40"/>
          <p:cNvSpPr/>
          <p:nvPr/>
        </p:nvSpPr>
        <p:spPr>
          <a:xfrm flipH="1">
            <a:off x="774874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7" name="Google Shape;5107;p40"/>
          <p:cNvSpPr/>
          <p:nvPr/>
        </p:nvSpPr>
        <p:spPr>
          <a:xfrm flipH="1">
            <a:off x="759634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8" name="Google Shape;5108;p40"/>
          <p:cNvSpPr/>
          <p:nvPr/>
        </p:nvSpPr>
        <p:spPr>
          <a:xfrm rot="5400000" flipH="1">
            <a:off x="4642225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9" name="Google Shape;5109;p40"/>
          <p:cNvSpPr/>
          <p:nvPr/>
        </p:nvSpPr>
        <p:spPr>
          <a:xfrm rot="5400000" flipH="1">
            <a:off x="4595443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0" name="Google Shape;5110;p40"/>
          <p:cNvSpPr/>
          <p:nvPr/>
        </p:nvSpPr>
        <p:spPr>
          <a:xfrm rot="5400000" flipH="1">
            <a:off x="4611100" y="125357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1" name="Google Shape;5111;p40"/>
          <p:cNvSpPr/>
          <p:nvPr/>
        </p:nvSpPr>
        <p:spPr>
          <a:xfrm rot="5400000" flipH="1">
            <a:off x="4992258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2" name="Google Shape;5112;p40"/>
          <p:cNvSpPr/>
          <p:nvPr/>
        </p:nvSpPr>
        <p:spPr>
          <a:xfrm rot="5400000" flipH="1">
            <a:off x="4881988" y="275705"/>
            <a:ext cx="40773" cy="40773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3" name="Google Shape;5113;p40"/>
          <p:cNvSpPr/>
          <p:nvPr/>
        </p:nvSpPr>
        <p:spPr>
          <a:xfrm rot="5400000" flipH="1">
            <a:off x="4800440" y="14317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4" name="Google Shape;5114;p40"/>
          <p:cNvSpPr/>
          <p:nvPr/>
        </p:nvSpPr>
        <p:spPr>
          <a:xfrm rot="5400000" flipH="1">
            <a:off x="4917993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5" name="Google Shape;5115;p40"/>
          <p:cNvSpPr/>
          <p:nvPr/>
        </p:nvSpPr>
        <p:spPr>
          <a:xfrm rot="5400000" flipH="1">
            <a:off x="6466467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6" name="Google Shape;5116;p40"/>
          <p:cNvSpPr/>
          <p:nvPr/>
        </p:nvSpPr>
        <p:spPr>
          <a:xfrm rot="5400000" flipH="1">
            <a:off x="6876535" y="74164"/>
            <a:ext cx="43251" cy="43251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7" name="Google Shape;5117;p40"/>
          <p:cNvSpPr/>
          <p:nvPr/>
        </p:nvSpPr>
        <p:spPr>
          <a:xfrm rot="5400000" flipH="1">
            <a:off x="7073121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40"/>
          <p:cNvSpPr/>
          <p:nvPr/>
        </p:nvSpPr>
        <p:spPr>
          <a:xfrm rot="5400000" flipH="1">
            <a:off x="7171302" y="294741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40"/>
          <p:cNvGrpSpPr/>
          <p:nvPr/>
        </p:nvGrpSpPr>
        <p:grpSpPr>
          <a:xfrm rot="-5400000" flipH="1">
            <a:off x="1302704" y="3882771"/>
            <a:ext cx="525179" cy="1932071"/>
            <a:chOff x="7100277" y="1662308"/>
            <a:chExt cx="317847" cy="1169322"/>
          </a:xfrm>
        </p:grpSpPr>
        <p:sp>
          <p:nvSpPr>
            <p:cNvPr id="5120" name="Google Shape;5120;p40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0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0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0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0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0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0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0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0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0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0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1" name="Google Shape;5131;p40"/>
          <p:cNvSpPr/>
          <p:nvPr/>
        </p:nvSpPr>
        <p:spPr>
          <a:xfrm flipH="1">
            <a:off x="3483123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40"/>
          <p:cNvSpPr/>
          <p:nvPr/>
        </p:nvSpPr>
        <p:spPr>
          <a:xfrm flipH="1">
            <a:off x="1785966" y="1780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40"/>
          <p:cNvSpPr/>
          <p:nvPr/>
        </p:nvSpPr>
        <p:spPr>
          <a:xfrm rot="-5400000" flipH="1">
            <a:off x="4115193" y="4960684"/>
            <a:ext cx="36029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4" name="Google Shape;5134;p40"/>
          <p:cNvSpPr/>
          <p:nvPr/>
        </p:nvSpPr>
        <p:spPr>
          <a:xfrm rot="-5400000" flipH="1">
            <a:off x="1864013" y="4635153"/>
            <a:ext cx="41659" cy="35949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5" name="Google Shape;5135;p40"/>
          <p:cNvSpPr/>
          <p:nvPr/>
        </p:nvSpPr>
        <p:spPr>
          <a:xfrm rot="-5400000" flipH="1">
            <a:off x="1664645" y="4938561"/>
            <a:ext cx="36029" cy="31091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6" name="Google Shape;5136;p40"/>
          <p:cNvSpPr txBox="1">
            <a:spLocks noGrp="1"/>
          </p:cNvSpPr>
          <p:nvPr>
            <p:ph type="title"/>
          </p:nvPr>
        </p:nvSpPr>
        <p:spPr>
          <a:xfrm>
            <a:off x="1148438" y="1855611"/>
            <a:ext cx="4178357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计算几何简述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37" name="Google Shape;5137;p40"/>
          <p:cNvSpPr txBox="1">
            <a:spLocks noGrp="1"/>
          </p:cNvSpPr>
          <p:nvPr>
            <p:ph type="title" idx="2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138" name="Google Shape;5138;p40"/>
          <p:cNvSpPr txBox="1">
            <a:spLocks noGrp="1"/>
          </p:cNvSpPr>
          <p:nvPr>
            <p:ph type="subTitle" idx="1"/>
          </p:nvPr>
        </p:nvSpPr>
        <p:spPr>
          <a:xfrm>
            <a:off x="1243436" y="2725087"/>
            <a:ext cx="40653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网格体算法和数据结构</a:t>
            </a:r>
            <a:endParaRPr lang="en-US" altLang="zh-CN" dirty="0"/>
          </a:p>
        </p:txBody>
      </p:sp>
      <p:grpSp>
        <p:nvGrpSpPr>
          <p:cNvPr id="5139" name="Google Shape;5139;p40"/>
          <p:cNvGrpSpPr/>
          <p:nvPr/>
        </p:nvGrpSpPr>
        <p:grpSpPr>
          <a:xfrm>
            <a:off x="4941667" y="788673"/>
            <a:ext cx="4151669" cy="3806495"/>
            <a:chOff x="4941667" y="788673"/>
            <a:chExt cx="4151669" cy="3806495"/>
          </a:xfrm>
        </p:grpSpPr>
        <p:sp>
          <p:nvSpPr>
            <p:cNvPr id="5140" name="Google Shape;5140;p40"/>
            <p:cNvSpPr/>
            <p:nvPr/>
          </p:nvSpPr>
          <p:spPr>
            <a:xfrm rot="-10462489">
              <a:off x="5101219" y="968224"/>
              <a:ext cx="3832564" cy="3447392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0"/>
            <p:cNvSpPr/>
            <p:nvPr/>
          </p:nvSpPr>
          <p:spPr>
            <a:xfrm>
              <a:off x="5877132" y="1648438"/>
              <a:ext cx="2160482" cy="2160482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0"/>
            <p:cNvSpPr/>
            <p:nvPr/>
          </p:nvSpPr>
          <p:spPr>
            <a:xfrm>
              <a:off x="6048533" y="1819629"/>
              <a:ext cx="1817960" cy="1818030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0"/>
            <p:cNvSpPr/>
            <p:nvPr/>
          </p:nvSpPr>
          <p:spPr>
            <a:xfrm>
              <a:off x="6363742" y="2136929"/>
              <a:ext cx="1187606" cy="1187606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66258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8" name="Google Shape;5238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思考问题</a:t>
            </a:r>
            <a:endParaRPr dirty="0">
              <a:latin typeface="Noto Sans S Chinese Bold" panose="020B0800000000000000" pitchFamily="34" charset="-122"/>
              <a:ea typeface="Noto Sans S Chinese Bold" panose="020B0800000000000000" pitchFamily="34" charset="-122"/>
            </a:endParaRPr>
          </a:p>
        </p:txBody>
      </p:sp>
      <p:sp>
        <p:nvSpPr>
          <p:cNvPr id="5239" name="Google Shape;5239;p46"/>
          <p:cNvSpPr txBox="1">
            <a:spLocks noGrp="1"/>
          </p:cNvSpPr>
          <p:nvPr>
            <p:ph type="subTitle" idx="1"/>
          </p:nvPr>
        </p:nvSpPr>
        <p:spPr>
          <a:xfrm>
            <a:off x="93762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能否在</a:t>
            </a:r>
            <a:r>
              <a:rPr lang="en-US" altLang="zh-CN" dirty="0"/>
              <a:t>UE</a:t>
            </a:r>
            <a:r>
              <a:rPr lang="zh-CN" altLang="en-US" dirty="0"/>
              <a:t>运行时生成模型</a:t>
            </a:r>
            <a:r>
              <a:rPr lang="en-US" altLang="zh-CN" dirty="0"/>
              <a:t>?</a:t>
            </a:r>
            <a:r>
              <a:rPr lang="zh-CN" altLang="en-US" dirty="0"/>
              <a:t>甚至交互式建模</a:t>
            </a:r>
            <a:r>
              <a:rPr lang="en-US" altLang="zh-CN" dirty="0"/>
              <a:t>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能否在运行时导入、导出外部模型</a:t>
            </a:r>
            <a:r>
              <a:rPr lang="en-US" altLang="zh-CN" dirty="0"/>
              <a:t>?</a:t>
            </a:r>
            <a:endParaRPr dirty="0"/>
          </a:p>
        </p:txBody>
      </p:sp>
      <p:sp>
        <p:nvSpPr>
          <p:cNvPr id="5240" name="Google Shape;5240;p46"/>
          <p:cNvSpPr txBox="1">
            <a:spLocks noGrp="1"/>
          </p:cNvSpPr>
          <p:nvPr>
            <p:ph type="subTitle" idx="2"/>
          </p:nvPr>
        </p:nvSpPr>
        <p:spPr>
          <a:xfrm>
            <a:off x="3484350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能否在运行时修改模型</a:t>
            </a:r>
            <a:r>
              <a:rPr lang="en-US" altLang="zh-CN" dirty="0"/>
              <a:t>?</a:t>
            </a:r>
            <a:r>
              <a:rPr lang="zh-CN" altLang="en-US" dirty="0"/>
              <a:t>比如切割、变形、布尔、化简、补洞、膨胀等</a:t>
            </a:r>
            <a:br>
              <a:rPr lang="zh-CN" altLang="en-US" dirty="0"/>
            </a:br>
            <a:endParaRPr dirty="0"/>
          </a:p>
        </p:txBody>
      </p:sp>
      <p:sp>
        <p:nvSpPr>
          <p:cNvPr id="5241" name="Google Shape;5241;p46"/>
          <p:cNvSpPr txBox="1">
            <a:spLocks noGrp="1"/>
          </p:cNvSpPr>
          <p:nvPr>
            <p:ph type="subTitle" idx="3"/>
          </p:nvPr>
        </p:nvSpPr>
        <p:spPr>
          <a:xfrm>
            <a:off x="6031075" y="298287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能否达到“运行时”的效率标准？</a:t>
            </a:r>
            <a:endParaRPr dirty="0"/>
          </a:p>
        </p:txBody>
      </p:sp>
      <p:sp>
        <p:nvSpPr>
          <p:cNvPr id="5242" name="Google Shape;5242;p46"/>
          <p:cNvSpPr txBox="1">
            <a:spLocks noGrp="1"/>
          </p:cNvSpPr>
          <p:nvPr>
            <p:ph type="subTitle" idx="4"/>
          </p:nvPr>
        </p:nvSpPr>
        <p:spPr>
          <a:xfrm>
            <a:off x="937625" y="2559640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创建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243" name="Google Shape;5243;p46"/>
          <p:cNvSpPr txBox="1">
            <a:spLocks noGrp="1"/>
          </p:cNvSpPr>
          <p:nvPr>
            <p:ph type="subTitle" idx="5"/>
          </p:nvPr>
        </p:nvSpPr>
        <p:spPr>
          <a:xfrm>
            <a:off x="3484350" y="2559640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编辑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244" name="Google Shape;5244;p46"/>
          <p:cNvSpPr txBox="1">
            <a:spLocks noGrp="1"/>
          </p:cNvSpPr>
          <p:nvPr>
            <p:ph type="subTitle" idx="6"/>
          </p:nvPr>
        </p:nvSpPr>
        <p:spPr>
          <a:xfrm>
            <a:off x="6031075" y="2559640"/>
            <a:ext cx="2175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效率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245" name="Google Shape;5245;p46"/>
          <p:cNvSpPr/>
          <p:nvPr/>
        </p:nvSpPr>
        <p:spPr>
          <a:xfrm>
            <a:off x="6756763" y="17049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6" name="Google Shape;5246;p46"/>
          <p:cNvSpPr/>
          <p:nvPr/>
        </p:nvSpPr>
        <p:spPr>
          <a:xfrm>
            <a:off x="4210038" y="17049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7" name="Google Shape;5247;p46"/>
          <p:cNvSpPr/>
          <p:nvPr/>
        </p:nvSpPr>
        <p:spPr>
          <a:xfrm>
            <a:off x="1663313" y="1704975"/>
            <a:ext cx="723900" cy="723900"/>
          </a:xfrm>
          <a:prstGeom prst="ellipse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8" name="Google Shape;5248;p46"/>
          <p:cNvGrpSpPr/>
          <p:nvPr/>
        </p:nvGrpSpPr>
        <p:grpSpPr>
          <a:xfrm>
            <a:off x="4341615" y="1856013"/>
            <a:ext cx="460784" cy="421819"/>
            <a:chOff x="6160353" y="1362726"/>
            <a:chExt cx="460784" cy="421819"/>
          </a:xfrm>
        </p:grpSpPr>
        <p:sp>
          <p:nvSpPr>
            <p:cNvPr id="5249" name="Google Shape;5249;p46"/>
            <p:cNvSpPr/>
            <p:nvPr/>
          </p:nvSpPr>
          <p:spPr>
            <a:xfrm>
              <a:off x="6173114" y="1474637"/>
              <a:ext cx="132978" cy="185685"/>
            </a:xfrm>
            <a:custGeom>
              <a:avLst/>
              <a:gdLst/>
              <a:ahLst/>
              <a:cxnLst/>
              <a:rect l="l" t="t" r="r" b="b"/>
              <a:pathLst>
                <a:path w="1761" h="2459" extrusionOk="0">
                  <a:moveTo>
                    <a:pt x="1662" y="1"/>
                  </a:moveTo>
                  <a:cubicBezTo>
                    <a:pt x="1639" y="1"/>
                    <a:pt x="1616" y="10"/>
                    <a:pt x="1600" y="27"/>
                  </a:cubicBezTo>
                  <a:cubicBezTo>
                    <a:pt x="865" y="762"/>
                    <a:pt x="304" y="1583"/>
                    <a:pt x="20" y="2341"/>
                  </a:cubicBezTo>
                  <a:cubicBezTo>
                    <a:pt x="1" y="2384"/>
                    <a:pt x="25" y="2435"/>
                    <a:pt x="72" y="2453"/>
                  </a:cubicBezTo>
                  <a:cubicBezTo>
                    <a:pt x="82" y="2457"/>
                    <a:pt x="92" y="2458"/>
                    <a:pt x="103" y="2458"/>
                  </a:cubicBezTo>
                  <a:cubicBezTo>
                    <a:pt x="139" y="2458"/>
                    <a:pt x="173" y="2437"/>
                    <a:pt x="186" y="2401"/>
                  </a:cubicBezTo>
                  <a:cubicBezTo>
                    <a:pt x="460" y="1669"/>
                    <a:pt x="1007" y="871"/>
                    <a:pt x="1725" y="153"/>
                  </a:cubicBezTo>
                  <a:cubicBezTo>
                    <a:pt x="1760" y="117"/>
                    <a:pt x="1760" y="61"/>
                    <a:pt x="1725" y="27"/>
                  </a:cubicBezTo>
                  <a:cubicBezTo>
                    <a:pt x="1707" y="10"/>
                    <a:pt x="1684" y="1"/>
                    <a:pt x="1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6"/>
            <p:cNvSpPr/>
            <p:nvPr/>
          </p:nvSpPr>
          <p:spPr>
            <a:xfrm>
              <a:off x="6160353" y="1681771"/>
              <a:ext cx="17519" cy="31111"/>
            </a:xfrm>
            <a:custGeom>
              <a:avLst/>
              <a:gdLst/>
              <a:ahLst/>
              <a:cxnLst/>
              <a:rect l="l" t="t" r="r" b="b"/>
              <a:pathLst>
                <a:path w="232" h="412" extrusionOk="0">
                  <a:moveTo>
                    <a:pt x="134" y="0"/>
                  </a:moveTo>
                  <a:cubicBezTo>
                    <a:pt x="92" y="0"/>
                    <a:pt x="56" y="29"/>
                    <a:pt x="47" y="70"/>
                  </a:cubicBezTo>
                  <a:cubicBezTo>
                    <a:pt x="29" y="153"/>
                    <a:pt x="15" y="235"/>
                    <a:pt x="7" y="313"/>
                  </a:cubicBezTo>
                  <a:cubicBezTo>
                    <a:pt x="1" y="362"/>
                    <a:pt x="35" y="407"/>
                    <a:pt x="85" y="412"/>
                  </a:cubicBezTo>
                  <a:lnTo>
                    <a:pt x="96" y="412"/>
                  </a:lnTo>
                  <a:cubicBezTo>
                    <a:pt x="139" y="412"/>
                    <a:pt x="179" y="377"/>
                    <a:pt x="184" y="333"/>
                  </a:cubicBezTo>
                  <a:cubicBezTo>
                    <a:pt x="192" y="261"/>
                    <a:pt x="205" y="185"/>
                    <a:pt x="221" y="107"/>
                  </a:cubicBezTo>
                  <a:cubicBezTo>
                    <a:pt x="231" y="59"/>
                    <a:pt x="200" y="13"/>
                    <a:pt x="153" y="2"/>
                  </a:cubicBezTo>
                  <a:cubicBezTo>
                    <a:pt x="147" y="1"/>
                    <a:pt x="140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6161259" y="1736292"/>
              <a:ext cx="32621" cy="48252"/>
            </a:xfrm>
            <a:custGeom>
              <a:avLst/>
              <a:gdLst/>
              <a:ahLst/>
              <a:cxnLst/>
              <a:rect l="l" t="t" r="r" b="b"/>
              <a:pathLst>
                <a:path w="432" h="639" extrusionOk="0">
                  <a:moveTo>
                    <a:pt x="98" y="0"/>
                  </a:moveTo>
                  <a:cubicBezTo>
                    <a:pt x="92" y="0"/>
                    <a:pt x="86" y="1"/>
                    <a:pt x="79" y="2"/>
                  </a:cubicBezTo>
                  <a:cubicBezTo>
                    <a:pt x="32" y="13"/>
                    <a:pt x="0" y="60"/>
                    <a:pt x="11" y="107"/>
                  </a:cubicBezTo>
                  <a:cubicBezTo>
                    <a:pt x="52" y="311"/>
                    <a:pt x="141" y="481"/>
                    <a:pt x="271" y="612"/>
                  </a:cubicBezTo>
                  <a:cubicBezTo>
                    <a:pt x="288" y="629"/>
                    <a:pt x="312" y="638"/>
                    <a:pt x="334" y="638"/>
                  </a:cubicBezTo>
                  <a:cubicBezTo>
                    <a:pt x="356" y="638"/>
                    <a:pt x="380" y="629"/>
                    <a:pt x="396" y="612"/>
                  </a:cubicBezTo>
                  <a:cubicBezTo>
                    <a:pt x="432" y="577"/>
                    <a:pt x="432" y="521"/>
                    <a:pt x="396" y="487"/>
                  </a:cubicBezTo>
                  <a:cubicBezTo>
                    <a:pt x="291" y="382"/>
                    <a:pt x="219" y="242"/>
                    <a:pt x="184" y="71"/>
                  </a:cubicBezTo>
                  <a:cubicBezTo>
                    <a:pt x="175" y="30"/>
                    <a:pt x="138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6475471" y="1496385"/>
              <a:ext cx="129126" cy="176095"/>
            </a:xfrm>
            <a:custGeom>
              <a:avLst/>
              <a:gdLst/>
              <a:ahLst/>
              <a:cxnLst/>
              <a:rect l="l" t="t" r="r" b="b"/>
              <a:pathLst>
                <a:path w="1710" h="2332" extrusionOk="0">
                  <a:moveTo>
                    <a:pt x="1609" y="0"/>
                  </a:moveTo>
                  <a:cubicBezTo>
                    <a:pt x="1574" y="0"/>
                    <a:pt x="1541" y="20"/>
                    <a:pt x="1527" y="54"/>
                  </a:cubicBezTo>
                  <a:cubicBezTo>
                    <a:pt x="1239" y="753"/>
                    <a:pt x="709" y="1507"/>
                    <a:pt x="36" y="2181"/>
                  </a:cubicBezTo>
                  <a:cubicBezTo>
                    <a:pt x="1" y="2216"/>
                    <a:pt x="1" y="2273"/>
                    <a:pt x="36" y="2306"/>
                  </a:cubicBezTo>
                  <a:cubicBezTo>
                    <a:pt x="53" y="2324"/>
                    <a:pt x="77" y="2332"/>
                    <a:pt x="99" y="2332"/>
                  </a:cubicBezTo>
                  <a:cubicBezTo>
                    <a:pt x="121" y="2332"/>
                    <a:pt x="144" y="2324"/>
                    <a:pt x="161" y="2306"/>
                  </a:cubicBezTo>
                  <a:cubicBezTo>
                    <a:pt x="850" y="1617"/>
                    <a:pt x="1394" y="841"/>
                    <a:pt x="1689" y="122"/>
                  </a:cubicBezTo>
                  <a:cubicBezTo>
                    <a:pt x="1709" y="78"/>
                    <a:pt x="1688" y="26"/>
                    <a:pt x="1642" y="6"/>
                  </a:cubicBezTo>
                  <a:cubicBezTo>
                    <a:pt x="1632" y="2"/>
                    <a:pt x="1620" y="0"/>
                    <a:pt x="1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6"/>
            <p:cNvSpPr/>
            <p:nvPr/>
          </p:nvSpPr>
          <p:spPr>
            <a:xfrm>
              <a:off x="6602636" y="1434313"/>
              <a:ext cx="18501" cy="35793"/>
            </a:xfrm>
            <a:custGeom>
              <a:avLst/>
              <a:gdLst/>
              <a:ahLst/>
              <a:cxnLst/>
              <a:rect l="l" t="t" r="r" b="b"/>
              <a:pathLst>
                <a:path w="245" h="474" extrusionOk="0">
                  <a:moveTo>
                    <a:pt x="151" y="0"/>
                  </a:moveTo>
                  <a:cubicBezTo>
                    <a:pt x="107" y="0"/>
                    <a:pt x="68" y="34"/>
                    <a:pt x="63" y="79"/>
                  </a:cubicBezTo>
                  <a:cubicBezTo>
                    <a:pt x="52" y="171"/>
                    <a:pt x="36" y="265"/>
                    <a:pt x="13" y="364"/>
                  </a:cubicBezTo>
                  <a:cubicBezTo>
                    <a:pt x="0" y="412"/>
                    <a:pt x="30" y="459"/>
                    <a:pt x="77" y="472"/>
                  </a:cubicBezTo>
                  <a:cubicBezTo>
                    <a:pt x="84" y="473"/>
                    <a:pt x="92" y="474"/>
                    <a:pt x="98" y="474"/>
                  </a:cubicBezTo>
                  <a:cubicBezTo>
                    <a:pt x="139" y="474"/>
                    <a:pt x="175" y="447"/>
                    <a:pt x="185" y="406"/>
                  </a:cubicBezTo>
                  <a:cubicBezTo>
                    <a:pt x="209" y="301"/>
                    <a:pt x="227" y="198"/>
                    <a:pt x="239" y="99"/>
                  </a:cubicBezTo>
                  <a:cubicBezTo>
                    <a:pt x="244" y="51"/>
                    <a:pt x="209" y="8"/>
                    <a:pt x="161" y="1"/>
                  </a:cubicBezTo>
                  <a:cubicBezTo>
                    <a:pt x="158" y="0"/>
                    <a:pt x="154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46"/>
            <p:cNvSpPr/>
            <p:nvPr/>
          </p:nvSpPr>
          <p:spPr>
            <a:xfrm>
              <a:off x="6587685" y="1362726"/>
              <a:ext cx="32621" cy="48177"/>
            </a:xfrm>
            <a:custGeom>
              <a:avLst/>
              <a:gdLst/>
              <a:ahLst/>
              <a:cxnLst/>
              <a:rect l="l" t="t" r="r" b="b"/>
              <a:pathLst>
                <a:path w="432" h="638" extrusionOk="0">
                  <a:moveTo>
                    <a:pt x="98" y="0"/>
                  </a:moveTo>
                  <a:cubicBezTo>
                    <a:pt x="75" y="0"/>
                    <a:pt x="53" y="9"/>
                    <a:pt x="36" y="26"/>
                  </a:cubicBezTo>
                  <a:cubicBezTo>
                    <a:pt x="0" y="62"/>
                    <a:pt x="0" y="118"/>
                    <a:pt x="36" y="151"/>
                  </a:cubicBezTo>
                  <a:cubicBezTo>
                    <a:pt x="140" y="258"/>
                    <a:pt x="212" y="396"/>
                    <a:pt x="247" y="567"/>
                  </a:cubicBezTo>
                  <a:cubicBezTo>
                    <a:pt x="255" y="609"/>
                    <a:pt x="292" y="638"/>
                    <a:pt x="334" y="638"/>
                  </a:cubicBezTo>
                  <a:cubicBezTo>
                    <a:pt x="341" y="638"/>
                    <a:pt x="346" y="638"/>
                    <a:pt x="352" y="636"/>
                  </a:cubicBezTo>
                  <a:cubicBezTo>
                    <a:pt x="400" y="625"/>
                    <a:pt x="432" y="579"/>
                    <a:pt x="421" y="532"/>
                  </a:cubicBezTo>
                  <a:cubicBezTo>
                    <a:pt x="380" y="327"/>
                    <a:pt x="291" y="157"/>
                    <a:pt x="161" y="26"/>
                  </a:cubicBezTo>
                  <a:cubicBezTo>
                    <a:pt x="143" y="9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6"/>
            <p:cNvSpPr/>
            <p:nvPr/>
          </p:nvSpPr>
          <p:spPr>
            <a:xfrm>
              <a:off x="6212004" y="1676938"/>
              <a:ext cx="217249" cy="89482"/>
            </a:xfrm>
            <a:custGeom>
              <a:avLst/>
              <a:gdLst/>
              <a:ahLst/>
              <a:cxnLst/>
              <a:rect l="l" t="t" r="r" b="b"/>
              <a:pathLst>
                <a:path w="2877" h="1185" extrusionOk="0">
                  <a:moveTo>
                    <a:pt x="2778" y="1"/>
                  </a:moveTo>
                  <a:cubicBezTo>
                    <a:pt x="2758" y="1"/>
                    <a:pt x="2738" y="8"/>
                    <a:pt x="2721" y="21"/>
                  </a:cubicBezTo>
                  <a:cubicBezTo>
                    <a:pt x="1949" y="653"/>
                    <a:pt x="1177" y="1008"/>
                    <a:pt x="652" y="1008"/>
                  </a:cubicBezTo>
                  <a:cubicBezTo>
                    <a:pt x="445" y="1008"/>
                    <a:pt x="276" y="952"/>
                    <a:pt x="161" y="837"/>
                  </a:cubicBezTo>
                  <a:cubicBezTo>
                    <a:pt x="143" y="820"/>
                    <a:pt x="121" y="812"/>
                    <a:pt x="98" y="812"/>
                  </a:cubicBezTo>
                  <a:cubicBezTo>
                    <a:pt x="75" y="812"/>
                    <a:pt x="53" y="820"/>
                    <a:pt x="36" y="837"/>
                  </a:cubicBezTo>
                  <a:cubicBezTo>
                    <a:pt x="1" y="873"/>
                    <a:pt x="1" y="929"/>
                    <a:pt x="36" y="963"/>
                  </a:cubicBezTo>
                  <a:cubicBezTo>
                    <a:pt x="183" y="1111"/>
                    <a:pt x="392" y="1185"/>
                    <a:pt x="648" y="1185"/>
                  </a:cubicBezTo>
                  <a:cubicBezTo>
                    <a:pt x="819" y="1185"/>
                    <a:pt x="1011" y="1152"/>
                    <a:pt x="1221" y="1087"/>
                  </a:cubicBezTo>
                  <a:cubicBezTo>
                    <a:pt x="1715" y="934"/>
                    <a:pt x="2288" y="605"/>
                    <a:pt x="2833" y="158"/>
                  </a:cubicBezTo>
                  <a:cubicBezTo>
                    <a:pt x="2871" y="127"/>
                    <a:pt x="2877" y="70"/>
                    <a:pt x="2846" y="33"/>
                  </a:cubicBezTo>
                  <a:cubicBezTo>
                    <a:pt x="2829" y="12"/>
                    <a:pt x="2804" y="1"/>
                    <a:pt x="27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6442321" y="1639408"/>
              <a:ext cx="28468" cy="26429"/>
            </a:xfrm>
            <a:custGeom>
              <a:avLst/>
              <a:gdLst/>
              <a:ahLst/>
              <a:cxnLst/>
              <a:rect l="l" t="t" r="r" b="b"/>
              <a:pathLst>
                <a:path w="377" h="350" extrusionOk="0">
                  <a:moveTo>
                    <a:pt x="276" y="1"/>
                  </a:moveTo>
                  <a:cubicBezTo>
                    <a:pt x="253" y="1"/>
                    <a:pt x="231" y="9"/>
                    <a:pt x="214" y="26"/>
                  </a:cubicBezTo>
                  <a:cubicBezTo>
                    <a:pt x="157" y="84"/>
                    <a:pt x="99" y="141"/>
                    <a:pt x="38" y="196"/>
                  </a:cubicBezTo>
                  <a:cubicBezTo>
                    <a:pt x="4" y="230"/>
                    <a:pt x="1" y="286"/>
                    <a:pt x="35" y="321"/>
                  </a:cubicBezTo>
                  <a:cubicBezTo>
                    <a:pt x="52" y="339"/>
                    <a:pt x="77" y="349"/>
                    <a:pt x="100" y="349"/>
                  </a:cubicBezTo>
                  <a:cubicBezTo>
                    <a:pt x="122" y="349"/>
                    <a:pt x="143" y="342"/>
                    <a:pt x="161" y="326"/>
                  </a:cubicBezTo>
                  <a:cubicBezTo>
                    <a:pt x="221" y="270"/>
                    <a:pt x="282" y="212"/>
                    <a:pt x="341" y="153"/>
                  </a:cubicBezTo>
                  <a:cubicBezTo>
                    <a:pt x="376" y="118"/>
                    <a:pt x="376" y="62"/>
                    <a:pt x="341" y="28"/>
                  </a:cubicBezTo>
                  <a:cubicBezTo>
                    <a:pt x="322" y="10"/>
                    <a:pt x="299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6352233" y="1380925"/>
              <a:ext cx="217249" cy="89482"/>
            </a:xfrm>
            <a:custGeom>
              <a:avLst/>
              <a:gdLst/>
              <a:ahLst/>
              <a:cxnLst/>
              <a:rect l="l" t="t" r="r" b="b"/>
              <a:pathLst>
                <a:path w="2877" h="1185" extrusionOk="0">
                  <a:moveTo>
                    <a:pt x="2228" y="0"/>
                  </a:moveTo>
                  <a:cubicBezTo>
                    <a:pt x="2058" y="0"/>
                    <a:pt x="1866" y="33"/>
                    <a:pt x="1656" y="98"/>
                  </a:cubicBezTo>
                  <a:cubicBezTo>
                    <a:pt x="1161" y="251"/>
                    <a:pt x="589" y="580"/>
                    <a:pt x="43" y="1027"/>
                  </a:cubicBezTo>
                  <a:cubicBezTo>
                    <a:pt x="5" y="1058"/>
                    <a:pt x="0" y="1114"/>
                    <a:pt x="30" y="1152"/>
                  </a:cubicBezTo>
                  <a:cubicBezTo>
                    <a:pt x="48" y="1172"/>
                    <a:pt x="73" y="1184"/>
                    <a:pt x="99" y="1184"/>
                  </a:cubicBezTo>
                  <a:cubicBezTo>
                    <a:pt x="119" y="1184"/>
                    <a:pt x="139" y="1177"/>
                    <a:pt x="156" y="1164"/>
                  </a:cubicBezTo>
                  <a:cubicBezTo>
                    <a:pt x="927" y="532"/>
                    <a:pt x="1700" y="177"/>
                    <a:pt x="2225" y="177"/>
                  </a:cubicBezTo>
                  <a:cubicBezTo>
                    <a:pt x="2432" y="177"/>
                    <a:pt x="2601" y="232"/>
                    <a:pt x="2716" y="347"/>
                  </a:cubicBezTo>
                  <a:cubicBezTo>
                    <a:pt x="2733" y="365"/>
                    <a:pt x="2756" y="374"/>
                    <a:pt x="2779" y="374"/>
                  </a:cubicBezTo>
                  <a:cubicBezTo>
                    <a:pt x="2801" y="374"/>
                    <a:pt x="2824" y="365"/>
                    <a:pt x="2841" y="347"/>
                  </a:cubicBezTo>
                  <a:cubicBezTo>
                    <a:pt x="2876" y="312"/>
                    <a:pt x="2876" y="255"/>
                    <a:pt x="2841" y="222"/>
                  </a:cubicBezTo>
                  <a:cubicBezTo>
                    <a:pt x="2693" y="74"/>
                    <a:pt x="2486" y="0"/>
                    <a:pt x="2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6310776" y="1481509"/>
              <a:ext cx="28393" cy="26429"/>
            </a:xfrm>
            <a:custGeom>
              <a:avLst/>
              <a:gdLst/>
              <a:ahLst/>
              <a:cxnLst/>
              <a:rect l="l" t="t" r="r" b="b"/>
              <a:pathLst>
                <a:path w="376" h="350" extrusionOk="0">
                  <a:moveTo>
                    <a:pt x="275" y="1"/>
                  </a:moveTo>
                  <a:cubicBezTo>
                    <a:pt x="254" y="1"/>
                    <a:pt x="232" y="9"/>
                    <a:pt x="216" y="25"/>
                  </a:cubicBezTo>
                  <a:cubicBezTo>
                    <a:pt x="155" y="81"/>
                    <a:pt x="95" y="140"/>
                    <a:pt x="36" y="198"/>
                  </a:cubicBezTo>
                  <a:cubicBezTo>
                    <a:pt x="1" y="234"/>
                    <a:pt x="1" y="290"/>
                    <a:pt x="36" y="323"/>
                  </a:cubicBezTo>
                  <a:cubicBezTo>
                    <a:pt x="54" y="340"/>
                    <a:pt x="76" y="349"/>
                    <a:pt x="100" y="349"/>
                  </a:cubicBezTo>
                  <a:cubicBezTo>
                    <a:pt x="122" y="349"/>
                    <a:pt x="146" y="340"/>
                    <a:pt x="162" y="323"/>
                  </a:cubicBezTo>
                  <a:cubicBezTo>
                    <a:pt x="220" y="266"/>
                    <a:pt x="278" y="209"/>
                    <a:pt x="337" y="154"/>
                  </a:cubicBezTo>
                  <a:cubicBezTo>
                    <a:pt x="372" y="120"/>
                    <a:pt x="375" y="64"/>
                    <a:pt x="341" y="29"/>
                  </a:cubicBezTo>
                  <a:cubicBezTo>
                    <a:pt x="323" y="11"/>
                    <a:pt x="299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6"/>
            <p:cNvSpPr/>
            <p:nvPr/>
          </p:nvSpPr>
          <p:spPr>
            <a:xfrm>
              <a:off x="6338716" y="1428347"/>
              <a:ext cx="211208" cy="279019"/>
            </a:xfrm>
            <a:custGeom>
              <a:avLst/>
              <a:gdLst/>
              <a:ahLst/>
              <a:cxnLst/>
              <a:rect l="l" t="t" r="r" b="b"/>
              <a:pathLst>
                <a:path w="2797" h="3695" extrusionOk="0">
                  <a:moveTo>
                    <a:pt x="2519" y="1"/>
                  </a:moveTo>
                  <a:cubicBezTo>
                    <a:pt x="2496" y="1"/>
                    <a:pt x="2474" y="10"/>
                    <a:pt x="2457" y="28"/>
                  </a:cubicBezTo>
                  <a:cubicBezTo>
                    <a:pt x="2421" y="63"/>
                    <a:pt x="2421" y="119"/>
                    <a:pt x="2457" y="153"/>
                  </a:cubicBezTo>
                  <a:cubicBezTo>
                    <a:pt x="2613" y="309"/>
                    <a:pt x="2591" y="648"/>
                    <a:pt x="2395" y="1085"/>
                  </a:cubicBezTo>
                  <a:cubicBezTo>
                    <a:pt x="2186" y="1553"/>
                    <a:pt x="1804" y="2076"/>
                    <a:pt x="1324" y="2559"/>
                  </a:cubicBezTo>
                  <a:cubicBezTo>
                    <a:pt x="913" y="2969"/>
                    <a:pt x="476" y="3304"/>
                    <a:pt x="60" y="3528"/>
                  </a:cubicBezTo>
                  <a:cubicBezTo>
                    <a:pt x="18" y="3551"/>
                    <a:pt x="1" y="3605"/>
                    <a:pt x="24" y="3648"/>
                  </a:cubicBezTo>
                  <a:cubicBezTo>
                    <a:pt x="42" y="3678"/>
                    <a:pt x="71" y="3695"/>
                    <a:pt x="102" y="3695"/>
                  </a:cubicBezTo>
                  <a:cubicBezTo>
                    <a:pt x="117" y="3695"/>
                    <a:pt x="131" y="3691"/>
                    <a:pt x="144" y="3684"/>
                  </a:cubicBezTo>
                  <a:cubicBezTo>
                    <a:pt x="575" y="3452"/>
                    <a:pt x="1027" y="3107"/>
                    <a:pt x="1449" y="2685"/>
                  </a:cubicBezTo>
                  <a:cubicBezTo>
                    <a:pt x="1945" y="2188"/>
                    <a:pt x="2340" y="1646"/>
                    <a:pt x="2557" y="1158"/>
                  </a:cubicBezTo>
                  <a:cubicBezTo>
                    <a:pt x="2788" y="645"/>
                    <a:pt x="2797" y="243"/>
                    <a:pt x="2582" y="28"/>
                  </a:cubicBezTo>
                  <a:cubicBezTo>
                    <a:pt x="2564" y="10"/>
                    <a:pt x="2542" y="1"/>
                    <a:pt x="2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6"/>
            <p:cNvSpPr/>
            <p:nvPr/>
          </p:nvSpPr>
          <p:spPr>
            <a:xfrm>
              <a:off x="6231487" y="1444583"/>
              <a:ext cx="202902" cy="274186"/>
            </a:xfrm>
            <a:custGeom>
              <a:avLst/>
              <a:gdLst/>
              <a:ahLst/>
              <a:cxnLst/>
              <a:rect l="l" t="t" r="r" b="b"/>
              <a:pathLst>
                <a:path w="2687" h="3631" extrusionOk="0">
                  <a:moveTo>
                    <a:pt x="2585" y="0"/>
                  </a:moveTo>
                  <a:cubicBezTo>
                    <a:pt x="2570" y="0"/>
                    <a:pt x="2554" y="4"/>
                    <a:pt x="2540" y="13"/>
                  </a:cubicBezTo>
                  <a:cubicBezTo>
                    <a:pt x="2144" y="242"/>
                    <a:pt x="1733" y="566"/>
                    <a:pt x="1349" y="948"/>
                  </a:cubicBezTo>
                  <a:cubicBezTo>
                    <a:pt x="853" y="1444"/>
                    <a:pt x="458" y="1986"/>
                    <a:pt x="240" y="2475"/>
                  </a:cubicBezTo>
                  <a:cubicBezTo>
                    <a:pt x="9" y="2989"/>
                    <a:pt x="0" y="3390"/>
                    <a:pt x="216" y="3605"/>
                  </a:cubicBezTo>
                  <a:cubicBezTo>
                    <a:pt x="233" y="3622"/>
                    <a:pt x="255" y="3631"/>
                    <a:pt x="278" y="3631"/>
                  </a:cubicBezTo>
                  <a:cubicBezTo>
                    <a:pt x="300" y="3631"/>
                    <a:pt x="323" y="3622"/>
                    <a:pt x="341" y="3605"/>
                  </a:cubicBezTo>
                  <a:cubicBezTo>
                    <a:pt x="375" y="3569"/>
                    <a:pt x="375" y="3513"/>
                    <a:pt x="341" y="3480"/>
                  </a:cubicBezTo>
                  <a:cubicBezTo>
                    <a:pt x="185" y="3323"/>
                    <a:pt x="207" y="2985"/>
                    <a:pt x="401" y="2548"/>
                  </a:cubicBezTo>
                  <a:cubicBezTo>
                    <a:pt x="610" y="2079"/>
                    <a:pt x="992" y="1555"/>
                    <a:pt x="1474" y="1074"/>
                  </a:cubicBezTo>
                  <a:cubicBezTo>
                    <a:pt x="1845" y="703"/>
                    <a:pt x="2244" y="389"/>
                    <a:pt x="2629" y="166"/>
                  </a:cubicBezTo>
                  <a:cubicBezTo>
                    <a:pt x="2672" y="141"/>
                    <a:pt x="2686" y="87"/>
                    <a:pt x="2661" y="45"/>
                  </a:cubicBezTo>
                  <a:cubicBezTo>
                    <a:pt x="2645" y="16"/>
                    <a:pt x="2615" y="0"/>
                    <a:pt x="2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46"/>
            <p:cNvSpPr/>
            <p:nvPr/>
          </p:nvSpPr>
          <p:spPr>
            <a:xfrm>
              <a:off x="6315835" y="1512545"/>
              <a:ext cx="138641" cy="122179"/>
            </a:xfrm>
            <a:custGeom>
              <a:avLst/>
              <a:gdLst/>
              <a:ahLst/>
              <a:cxnLst/>
              <a:rect l="l" t="t" r="r" b="b"/>
              <a:pathLst>
                <a:path w="1836" h="1618" extrusionOk="0">
                  <a:moveTo>
                    <a:pt x="1623" y="178"/>
                  </a:moveTo>
                  <a:lnTo>
                    <a:pt x="1623" y="178"/>
                  </a:lnTo>
                  <a:cubicBezTo>
                    <a:pt x="1622" y="209"/>
                    <a:pt x="1601" y="289"/>
                    <a:pt x="1508" y="432"/>
                  </a:cubicBezTo>
                  <a:cubicBezTo>
                    <a:pt x="1411" y="582"/>
                    <a:pt x="1268" y="757"/>
                    <a:pt x="1102" y="921"/>
                  </a:cubicBezTo>
                  <a:cubicBezTo>
                    <a:pt x="937" y="1086"/>
                    <a:pt x="764" y="1230"/>
                    <a:pt x="614" y="1326"/>
                  </a:cubicBezTo>
                  <a:cubicBezTo>
                    <a:pt x="471" y="1417"/>
                    <a:pt x="391" y="1439"/>
                    <a:pt x="360" y="1440"/>
                  </a:cubicBezTo>
                  <a:cubicBezTo>
                    <a:pt x="362" y="1409"/>
                    <a:pt x="383" y="1330"/>
                    <a:pt x="475" y="1187"/>
                  </a:cubicBezTo>
                  <a:cubicBezTo>
                    <a:pt x="571" y="1037"/>
                    <a:pt x="715" y="862"/>
                    <a:pt x="879" y="698"/>
                  </a:cubicBezTo>
                  <a:cubicBezTo>
                    <a:pt x="1045" y="532"/>
                    <a:pt x="1218" y="389"/>
                    <a:pt x="1368" y="293"/>
                  </a:cubicBezTo>
                  <a:cubicBezTo>
                    <a:pt x="1512" y="202"/>
                    <a:pt x="1591" y="179"/>
                    <a:pt x="1623" y="178"/>
                  </a:cubicBezTo>
                  <a:close/>
                  <a:moveTo>
                    <a:pt x="1628" y="0"/>
                  </a:moveTo>
                  <a:cubicBezTo>
                    <a:pt x="1336" y="0"/>
                    <a:pt x="821" y="505"/>
                    <a:pt x="754" y="572"/>
                  </a:cubicBezTo>
                  <a:cubicBezTo>
                    <a:pt x="676" y="650"/>
                    <a:pt x="1" y="1339"/>
                    <a:pt x="231" y="1570"/>
                  </a:cubicBezTo>
                  <a:cubicBezTo>
                    <a:pt x="263" y="1602"/>
                    <a:pt x="305" y="1618"/>
                    <a:pt x="356" y="1618"/>
                  </a:cubicBezTo>
                  <a:cubicBezTo>
                    <a:pt x="435" y="1618"/>
                    <a:pt x="538" y="1579"/>
                    <a:pt x="668" y="1502"/>
                  </a:cubicBezTo>
                  <a:cubicBezTo>
                    <a:pt x="838" y="1399"/>
                    <a:pt x="1038" y="1237"/>
                    <a:pt x="1229" y="1046"/>
                  </a:cubicBezTo>
                  <a:cubicBezTo>
                    <a:pt x="1420" y="855"/>
                    <a:pt x="1582" y="655"/>
                    <a:pt x="1685" y="485"/>
                  </a:cubicBezTo>
                  <a:cubicBezTo>
                    <a:pt x="1812" y="272"/>
                    <a:pt x="1835" y="130"/>
                    <a:pt x="1753" y="48"/>
                  </a:cubicBezTo>
                  <a:cubicBezTo>
                    <a:pt x="1720" y="14"/>
                    <a:pt x="1677" y="0"/>
                    <a:pt x="1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46"/>
            <p:cNvSpPr/>
            <p:nvPr/>
          </p:nvSpPr>
          <p:spPr>
            <a:xfrm>
              <a:off x="6262674" y="1462630"/>
              <a:ext cx="256063" cy="222007"/>
            </a:xfrm>
            <a:custGeom>
              <a:avLst/>
              <a:gdLst/>
              <a:ahLst/>
              <a:cxnLst/>
              <a:rect l="l" t="t" r="r" b="b"/>
              <a:pathLst>
                <a:path w="3391" h="2940" extrusionOk="0">
                  <a:moveTo>
                    <a:pt x="2801" y="178"/>
                  </a:moveTo>
                  <a:cubicBezTo>
                    <a:pt x="2863" y="178"/>
                    <a:pt x="2911" y="193"/>
                    <a:pt x="2942" y="223"/>
                  </a:cubicBezTo>
                  <a:cubicBezTo>
                    <a:pt x="3025" y="306"/>
                    <a:pt x="2990" y="532"/>
                    <a:pt x="2850" y="812"/>
                  </a:cubicBezTo>
                  <a:cubicBezTo>
                    <a:pt x="2690" y="1134"/>
                    <a:pt x="2412" y="1499"/>
                    <a:pt x="2070" y="1843"/>
                  </a:cubicBezTo>
                  <a:cubicBezTo>
                    <a:pt x="1727" y="2185"/>
                    <a:pt x="1361" y="2463"/>
                    <a:pt x="1039" y="2623"/>
                  </a:cubicBezTo>
                  <a:cubicBezTo>
                    <a:pt x="859" y="2712"/>
                    <a:pt x="702" y="2759"/>
                    <a:pt x="591" y="2759"/>
                  </a:cubicBezTo>
                  <a:cubicBezTo>
                    <a:pt x="528" y="2759"/>
                    <a:pt x="480" y="2744"/>
                    <a:pt x="450" y="2714"/>
                  </a:cubicBezTo>
                  <a:cubicBezTo>
                    <a:pt x="367" y="2632"/>
                    <a:pt x="402" y="2407"/>
                    <a:pt x="541" y="2126"/>
                  </a:cubicBezTo>
                  <a:cubicBezTo>
                    <a:pt x="701" y="1804"/>
                    <a:pt x="979" y="1439"/>
                    <a:pt x="1322" y="1095"/>
                  </a:cubicBezTo>
                  <a:cubicBezTo>
                    <a:pt x="1665" y="754"/>
                    <a:pt x="2031" y="475"/>
                    <a:pt x="2353" y="316"/>
                  </a:cubicBezTo>
                  <a:cubicBezTo>
                    <a:pt x="2532" y="225"/>
                    <a:pt x="2688" y="178"/>
                    <a:pt x="2801" y="178"/>
                  </a:cubicBezTo>
                  <a:close/>
                  <a:moveTo>
                    <a:pt x="2801" y="0"/>
                  </a:moveTo>
                  <a:cubicBezTo>
                    <a:pt x="2387" y="0"/>
                    <a:pt x="1724" y="443"/>
                    <a:pt x="1197" y="970"/>
                  </a:cubicBezTo>
                  <a:cubicBezTo>
                    <a:pt x="533" y="1635"/>
                    <a:pt x="1" y="2517"/>
                    <a:pt x="324" y="2842"/>
                  </a:cubicBezTo>
                  <a:cubicBezTo>
                    <a:pt x="392" y="2908"/>
                    <a:pt x="483" y="2940"/>
                    <a:pt x="591" y="2940"/>
                  </a:cubicBezTo>
                  <a:cubicBezTo>
                    <a:pt x="1005" y="2940"/>
                    <a:pt x="1667" y="2496"/>
                    <a:pt x="2195" y="1969"/>
                  </a:cubicBezTo>
                  <a:cubicBezTo>
                    <a:pt x="2859" y="1304"/>
                    <a:pt x="3391" y="422"/>
                    <a:pt x="3068" y="98"/>
                  </a:cubicBezTo>
                  <a:cubicBezTo>
                    <a:pt x="3000" y="31"/>
                    <a:pt x="2909" y="0"/>
                    <a:pt x="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3" name="Google Shape;5263;p46"/>
          <p:cNvGrpSpPr/>
          <p:nvPr/>
        </p:nvGrpSpPr>
        <p:grpSpPr>
          <a:xfrm>
            <a:off x="6911700" y="1852883"/>
            <a:ext cx="442661" cy="428087"/>
            <a:chOff x="2528975" y="2806170"/>
            <a:chExt cx="442661" cy="428087"/>
          </a:xfrm>
        </p:grpSpPr>
        <p:sp>
          <p:nvSpPr>
            <p:cNvPr id="5264" name="Google Shape;5264;p46"/>
            <p:cNvSpPr/>
            <p:nvPr/>
          </p:nvSpPr>
          <p:spPr>
            <a:xfrm>
              <a:off x="2657575" y="2934845"/>
              <a:ext cx="170885" cy="170885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33" y="179"/>
                  </a:moveTo>
                  <a:cubicBezTo>
                    <a:pt x="1658" y="179"/>
                    <a:pt x="2086" y="606"/>
                    <a:pt x="2086" y="1131"/>
                  </a:cubicBezTo>
                  <a:cubicBezTo>
                    <a:pt x="2086" y="1656"/>
                    <a:pt x="1658" y="2083"/>
                    <a:pt x="1133" y="2083"/>
                  </a:cubicBezTo>
                  <a:cubicBezTo>
                    <a:pt x="609" y="2083"/>
                    <a:pt x="181" y="1656"/>
                    <a:pt x="181" y="1131"/>
                  </a:cubicBezTo>
                  <a:cubicBezTo>
                    <a:pt x="181" y="606"/>
                    <a:pt x="608" y="179"/>
                    <a:pt x="1133" y="179"/>
                  </a:cubicBezTo>
                  <a:close/>
                  <a:moveTo>
                    <a:pt x="1132" y="0"/>
                  </a:moveTo>
                  <a:cubicBezTo>
                    <a:pt x="510" y="0"/>
                    <a:pt x="1" y="507"/>
                    <a:pt x="1" y="1131"/>
                  </a:cubicBezTo>
                  <a:cubicBezTo>
                    <a:pt x="1" y="1754"/>
                    <a:pt x="508" y="2262"/>
                    <a:pt x="1132" y="2262"/>
                  </a:cubicBezTo>
                  <a:cubicBezTo>
                    <a:pt x="1756" y="2260"/>
                    <a:pt x="2263" y="1754"/>
                    <a:pt x="2263" y="1131"/>
                  </a:cubicBezTo>
                  <a:cubicBezTo>
                    <a:pt x="2263" y="508"/>
                    <a:pt x="1756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6"/>
            <p:cNvSpPr/>
            <p:nvPr/>
          </p:nvSpPr>
          <p:spPr>
            <a:xfrm>
              <a:off x="2929499" y="2987705"/>
              <a:ext cx="42136" cy="65394"/>
            </a:xfrm>
            <a:custGeom>
              <a:avLst/>
              <a:gdLst/>
              <a:ahLst/>
              <a:cxnLst/>
              <a:rect l="l" t="t" r="r" b="b"/>
              <a:pathLst>
                <a:path w="558" h="866" extrusionOk="0">
                  <a:moveTo>
                    <a:pt x="278" y="330"/>
                  </a:moveTo>
                  <a:cubicBezTo>
                    <a:pt x="334" y="330"/>
                    <a:pt x="378" y="376"/>
                    <a:pt x="378" y="431"/>
                  </a:cubicBezTo>
                  <a:cubicBezTo>
                    <a:pt x="378" y="486"/>
                    <a:pt x="334" y="532"/>
                    <a:pt x="278" y="532"/>
                  </a:cubicBezTo>
                  <a:cubicBezTo>
                    <a:pt x="221" y="532"/>
                    <a:pt x="178" y="486"/>
                    <a:pt x="178" y="431"/>
                  </a:cubicBezTo>
                  <a:cubicBezTo>
                    <a:pt x="178" y="376"/>
                    <a:pt x="224" y="330"/>
                    <a:pt x="278" y="330"/>
                  </a:cubicBezTo>
                  <a:close/>
                  <a:moveTo>
                    <a:pt x="257" y="0"/>
                  </a:moveTo>
                  <a:cubicBezTo>
                    <a:pt x="254" y="0"/>
                    <a:pt x="250" y="0"/>
                    <a:pt x="246" y="1"/>
                  </a:cubicBezTo>
                  <a:cubicBezTo>
                    <a:pt x="198" y="7"/>
                    <a:pt x="163" y="52"/>
                    <a:pt x="169" y="100"/>
                  </a:cubicBezTo>
                  <a:cubicBezTo>
                    <a:pt x="172" y="126"/>
                    <a:pt x="188" y="148"/>
                    <a:pt x="207" y="163"/>
                  </a:cubicBezTo>
                  <a:cubicBezTo>
                    <a:pt x="89" y="194"/>
                    <a:pt x="0" y="303"/>
                    <a:pt x="0" y="431"/>
                  </a:cubicBezTo>
                  <a:cubicBezTo>
                    <a:pt x="0" y="562"/>
                    <a:pt x="90" y="671"/>
                    <a:pt x="210" y="700"/>
                  </a:cubicBezTo>
                  <a:cubicBezTo>
                    <a:pt x="188" y="715"/>
                    <a:pt x="172" y="737"/>
                    <a:pt x="168" y="765"/>
                  </a:cubicBezTo>
                  <a:cubicBezTo>
                    <a:pt x="162" y="813"/>
                    <a:pt x="197" y="857"/>
                    <a:pt x="245" y="864"/>
                  </a:cubicBezTo>
                  <a:cubicBezTo>
                    <a:pt x="249" y="864"/>
                    <a:pt x="253" y="865"/>
                    <a:pt x="257" y="865"/>
                  </a:cubicBezTo>
                  <a:cubicBezTo>
                    <a:pt x="301" y="865"/>
                    <a:pt x="339" y="833"/>
                    <a:pt x="344" y="787"/>
                  </a:cubicBezTo>
                  <a:cubicBezTo>
                    <a:pt x="348" y="756"/>
                    <a:pt x="335" y="725"/>
                    <a:pt x="311" y="708"/>
                  </a:cubicBezTo>
                  <a:cubicBezTo>
                    <a:pt x="450" y="690"/>
                    <a:pt x="557" y="572"/>
                    <a:pt x="557" y="431"/>
                  </a:cubicBezTo>
                  <a:cubicBezTo>
                    <a:pt x="557" y="291"/>
                    <a:pt x="451" y="174"/>
                    <a:pt x="315" y="156"/>
                  </a:cubicBezTo>
                  <a:cubicBezTo>
                    <a:pt x="336" y="137"/>
                    <a:pt x="349" y="109"/>
                    <a:pt x="345" y="78"/>
                  </a:cubicBezTo>
                  <a:cubicBezTo>
                    <a:pt x="340" y="34"/>
                    <a:pt x="301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6"/>
            <p:cNvSpPr/>
            <p:nvPr/>
          </p:nvSpPr>
          <p:spPr>
            <a:xfrm>
              <a:off x="2591878" y="2888782"/>
              <a:ext cx="51500" cy="57994"/>
            </a:xfrm>
            <a:custGeom>
              <a:avLst/>
              <a:gdLst/>
              <a:ahLst/>
              <a:cxnLst/>
              <a:rect l="l" t="t" r="r" b="b"/>
              <a:pathLst>
                <a:path w="682" h="768" extrusionOk="0">
                  <a:moveTo>
                    <a:pt x="346" y="220"/>
                  </a:moveTo>
                  <a:cubicBezTo>
                    <a:pt x="428" y="220"/>
                    <a:pt x="495" y="285"/>
                    <a:pt x="495" y="368"/>
                  </a:cubicBezTo>
                  <a:cubicBezTo>
                    <a:pt x="495" y="450"/>
                    <a:pt x="428" y="517"/>
                    <a:pt x="346" y="517"/>
                  </a:cubicBezTo>
                  <a:cubicBezTo>
                    <a:pt x="264" y="517"/>
                    <a:pt x="197" y="450"/>
                    <a:pt x="197" y="368"/>
                  </a:cubicBezTo>
                  <a:cubicBezTo>
                    <a:pt x="197" y="285"/>
                    <a:pt x="264" y="220"/>
                    <a:pt x="346" y="220"/>
                  </a:cubicBezTo>
                  <a:close/>
                  <a:moveTo>
                    <a:pt x="581" y="0"/>
                  </a:moveTo>
                  <a:cubicBezTo>
                    <a:pt x="560" y="0"/>
                    <a:pt x="539" y="8"/>
                    <a:pt x="523" y="22"/>
                  </a:cubicBezTo>
                  <a:cubicBezTo>
                    <a:pt x="506" y="37"/>
                    <a:pt x="496" y="58"/>
                    <a:pt x="494" y="79"/>
                  </a:cubicBezTo>
                  <a:cubicBezTo>
                    <a:pt x="449" y="55"/>
                    <a:pt x="398" y="42"/>
                    <a:pt x="344" y="42"/>
                  </a:cubicBezTo>
                  <a:cubicBezTo>
                    <a:pt x="166" y="42"/>
                    <a:pt x="20" y="188"/>
                    <a:pt x="20" y="368"/>
                  </a:cubicBezTo>
                  <a:cubicBezTo>
                    <a:pt x="20" y="454"/>
                    <a:pt x="54" y="530"/>
                    <a:pt x="108" y="590"/>
                  </a:cubicBezTo>
                  <a:cubicBezTo>
                    <a:pt x="105" y="589"/>
                    <a:pt x="103" y="589"/>
                    <a:pt x="100" y="589"/>
                  </a:cubicBezTo>
                  <a:cubicBezTo>
                    <a:pt x="69" y="589"/>
                    <a:pt x="40" y="606"/>
                    <a:pt x="24" y="634"/>
                  </a:cubicBezTo>
                  <a:cubicBezTo>
                    <a:pt x="0" y="678"/>
                    <a:pt x="15" y="731"/>
                    <a:pt x="58" y="756"/>
                  </a:cubicBezTo>
                  <a:cubicBezTo>
                    <a:pt x="72" y="764"/>
                    <a:pt x="87" y="768"/>
                    <a:pt x="101" y="768"/>
                  </a:cubicBezTo>
                  <a:cubicBezTo>
                    <a:pt x="132" y="768"/>
                    <a:pt x="162" y="751"/>
                    <a:pt x="178" y="722"/>
                  </a:cubicBezTo>
                  <a:cubicBezTo>
                    <a:pt x="191" y="700"/>
                    <a:pt x="192" y="675"/>
                    <a:pt x="186" y="652"/>
                  </a:cubicBezTo>
                  <a:lnTo>
                    <a:pt x="186" y="652"/>
                  </a:lnTo>
                  <a:cubicBezTo>
                    <a:pt x="233" y="678"/>
                    <a:pt x="287" y="694"/>
                    <a:pt x="344" y="694"/>
                  </a:cubicBezTo>
                  <a:cubicBezTo>
                    <a:pt x="525" y="694"/>
                    <a:pt x="671" y="548"/>
                    <a:pt x="671" y="368"/>
                  </a:cubicBezTo>
                  <a:cubicBezTo>
                    <a:pt x="671" y="296"/>
                    <a:pt x="647" y="228"/>
                    <a:pt x="606" y="175"/>
                  </a:cubicBezTo>
                  <a:cubicBezTo>
                    <a:pt x="619" y="171"/>
                    <a:pt x="629" y="165"/>
                    <a:pt x="639" y="157"/>
                  </a:cubicBezTo>
                  <a:cubicBezTo>
                    <a:pt x="677" y="124"/>
                    <a:pt x="681" y="68"/>
                    <a:pt x="648" y="32"/>
                  </a:cubicBezTo>
                  <a:cubicBezTo>
                    <a:pt x="630" y="11"/>
                    <a:pt x="606" y="0"/>
                    <a:pt x="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6"/>
            <p:cNvSpPr/>
            <p:nvPr/>
          </p:nvSpPr>
          <p:spPr>
            <a:xfrm>
              <a:off x="2584100" y="3078019"/>
              <a:ext cx="15329" cy="13366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02" y="0"/>
                  </a:moveTo>
                  <a:cubicBezTo>
                    <a:pt x="90" y="0"/>
                    <a:pt x="78" y="3"/>
                    <a:pt x="67" y="8"/>
                  </a:cubicBezTo>
                  <a:cubicBezTo>
                    <a:pt x="21" y="28"/>
                    <a:pt x="0" y="80"/>
                    <a:pt x="20" y="124"/>
                  </a:cubicBezTo>
                  <a:cubicBezTo>
                    <a:pt x="35" y="158"/>
                    <a:pt x="67" y="177"/>
                    <a:pt x="102" y="177"/>
                  </a:cubicBezTo>
                  <a:cubicBezTo>
                    <a:pt x="114" y="177"/>
                    <a:pt x="125" y="175"/>
                    <a:pt x="138" y="171"/>
                  </a:cubicBezTo>
                  <a:cubicBezTo>
                    <a:pt x="182" y="151"/>
                    <a:pt x="202" y="99"/>
                    <a:pt x="183" y="55"/>
                  </a:cubicBezTo>
                  <a:cubicBezTo>
                    <a:pt x="169" y="21"/>
                    <a:pt x="13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6"/>
            <p:cNvSpPr/>
            <p:nvPr/>
          </p:nvSpPr>
          <p:spPr>
            <a:xfrm>
              <a:off x="2836240" y="2883421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0" y="0"/>
                  </a:moveTo>
                  <a:cubicBezTo>
                    <a:pt x="73" y="0"/>
                    <a:pt x="47" y="12"/>
                    <a:pt x="30" y="35"/>
                  </a:cubicBezTo>
                  <a:cubicBezTo>
                    <a:pt x="0" y="74"/>
                    <a:pt x="6" y="130"/>
                    <a:pt x="46" y="160"/>
                  </a:cubicBezTo>
                  <a:cubicBezTo>
                    <a:pt x="62" y="173"/>
                    <a:pt x="80" y="178"/>
                    <a:pt x="100" y="178"/>
                  </a:cubicBezTo>
                  <a:cubicBezTo>
                    <a:pt x="126" y="178"/>
                    <a:pt x="152" y="166"/>
                    <a:pt x="171" y="145"/>
                  </a:cubicBezTo>
                  <a:cubicBezTo>
                    <a:pt x="200" y="105"/>
                    <a:pt x="194" y="51"/>
                    <a:pt x="155" y="19"/>
                  </a:cubicBezTo>
                  <a:cubicBezTo>
                    <a:pt x="139" y="7"/>
                    <a:pt x="119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46"/>
            <p:cNvSpPr/>
            <p:nvPr/>
          </p:nvSpPr>
          <p:spPr>
            <a:xfrm>
              <a:off x="2815247" y="2869677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1" y="0"/>
                  </a:moveTo>
                  <a:cubicBezTo>
                    <a:pt x="71" y="0"/>
                    <a:pt x="40" y="17"/>
                    <a:pt x="24" y="46"/>
                  </a:cubicBezTo>
                  <a:cubicBezTo>
                    <a:pt x="1" y="89"/>
                    <a:pt x="17" y="142"/>
                    <a:pt x="58" y="167"/>
                  </a:cubicBezTo>
                  <a:cubicBezTo>
                    <a:pt x="71" y="175"/>
                    <a:pt x="86" y="179"/>
                    <a:pt x="101" y="179"/>
                  </a:cubicBezTo>
                  <a:cubicBezTo>
                    <a:pt x="132" y="179"/>
                    <a:pt x="162" y="162"/>
                    <a:pt x="179" y="134"/>
                  </a:cubicBezTo>
                  <a:cubicBezTo>
                    <a:pt x="202" y="90"/>
                    <a:pt x="186" y="37"/>
                    <a:pt x="144" y="12"/>
                  </a:cubicBezTo>
                  <a:cubicBezTo>
                    <a:pt x="130" y="4"/>
                    <a:pt x="11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46"/>
            <p:cNvSpPr/>
            <p:nvPr/>
          </p:nvSpPr>
          <p:spPr>
            <a:xfrm>
              <a:off x="2694199" y="3172714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7" y="0"/>
                  </a:moveTo>
                  <a:cubicBezTo>
                    <a:pt x="58" y="0"/>
                    <a:pt x="23" y="27"/>
                    <a:pt x="12" y="67"/>
                  </a:cubicBezTo>
                  <a:cubicBezTo>
                    <a:pt x="1" y="114"/>
                    <a:pt x="28" y="163"/>
                    <a:pt x="77" y="176"/>
                  </a:cubicBezTo>
                  <a:cubicBezTo>
                    <a:pt x="84" y="178"/>
                    <a:pt x="92" y="178"/>
                    <a:pt x="99" y="178"/>
                  </a:cubicBezTo>
                  <a:cubicBezTo>
                    <a:pt x="137" y="178"/>
                    <a:pt x="174" y="152"/>
                    <a:pt x="184" y="111"/>
                  </a:cubicBezTo>
                  <a:cubicBezTo>
                    <a:pt x="197" y="63"/>
                    <a:pt x="168" y="15"/>
                    <a:pt x="121" y="4"/>
                  </a:cubicBezTo>
                  <a:cubicBezTo>
                    <a:pt x="113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2648211" y="2873981"/>
              <a:ext cx="15480" cy="13441"/>
            </a:xfrm>
            <a:custGeom>
              <a:avLst/>
              <a:gdLst/>
              <a:ahLst/>
              <a:cxnLst/>
              <a:rect l="l" t="t" r="r" b="b"/>
              <a:pathLst>
                <a:path w="205" h="178" extrusionOk="0">
                  <a:moveTo>
                    <a:pt x="103" y="1"/>
                  </a:moveTo>
                  <a:cubicBezTo>
                    <a:pt x="87" y="1"/>
                    <a:pt x="71" y="5"/>
                    <a:pt x="56" y="14"/>
                  </a:cubicBezTo>
                  <a:cubicBezTo>
                    <a:pt x="14" y="40"/>
                    <a:pt x="1" y="94"/>
                    <a:pt x="27" y="136"/>
                  </a:cubicBezTo>
                  <a:cubicBezTo>
                    <a:pt x="45" y="163"/>
                    <a:pt x="73" y="178"/>
                    <a:pt x="103" y="178"/>
                  </a:cubicBezTo>
                  <a:cubicBezTo>
                    <a:pt x="119" y="178"/>
                    <a:pt x="135" y="174"/>
                    <a:pt x="150" y="165"/>
                  </a:cubicBezTo>
                  <a:cubicBezTo>
                    <a:pt x="192" y="139"/>
                    <a:pt x="204" y="84"/>
                    <a:pt x="178" y="42"/>
                  </a:cubicBezTo>
                  <a:cubicBezTo>
                    <a:pt x="161" y="15"/>
                    <a:pt x="133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6"/>
            <p:cNvSpPr/>
            <p:nvPr/>
          </p:nvSpPr>
          <p:spPr>
            <a:xfrm>
              <a:off x="2670261" y="3164558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2" y="0"/>
                  </a:moveTo>
                  <a:cubicBezTo>
                    <a:pt x="68" y="0"/>
                    <a:pt x="35" y="20"/>
                    <a:pt x="21" y="54"/>
                  </a:cubicBezTo>
                  <a:cubicBezTo>
                    <a:pt x="1" y="99"/>
                    <a:pt x="22" y="151"/>
                    <a:pt x="67" y="170"/>
                  </a:cubicBezTo>
                  <a:cubicBezTo>
                    <a:pt x="79" y="175"/>
                    <a:pt x="91" y="177"/>
                    <a:pt x="103" y="177"/>
                  </a:cubicBezTo>
                  <a:cubicBezTo>
                    <a:pt x="136" y="177"/>
                    <a:pt x="170" y="159"/>
                    <a:pt x="185" y="124"/>
                  </a:cubicBezTo>
                  <a:cubicBezTo>
                    <a:pt x="203" y="78"/>
                    <a:pt x="182" y="26"/>
                    <a:pt x="138" y="8"/>
                  </a:cubicBezTo>
                  <a:cubicBezTo>
                    <a:pt x="127" y="2"/>
                    <a:pt x="114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6"/>
            <p:cNvSpPr/>
            <p:nvPr/>
          </p:nvSpPr>
          <p:spPr>
            <a:xfrm>
              <a:off x="2610530" y="3120383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101" y="1"/>
                  </a:moveTo>
                  <a:cubicBezTo>
                    <a:pt x="80" y="1"/>
                    <a:pt x="60" y="8"/>
                    <a:pt x="43" y="22"/>
                  </a:cubicBezTo>
                  <a:cubicBezTo>
                    <a:pt x="5" y="54"/>
                    <a:pt x="1" y="111"/>
                    <a:pt x="34" y="147"/>
                  </a:cubicBezTo>
                  <a:cubicBezTo>
                    <a:pt x="51" y="168"/>
                    <a:pt x="77" y="179"/>
                    <a:pt x="102" y="179"/>
                  </a:cubicBezTo>
                  <a:cubicBezTo>
                    <a:pt x="122" y="179"/>
                    <a:pt x="143" y="172"/>
                    <a:pt x="159" y="158"/>
                  </a:cubicBezTo>
                  <a:cubicBezTo>
                    <a:pt x="195" y="124"/>
                    <a:pt x="200" y="68"/>
                    <a:pt x="168" y="32"/>
                  </a:cubicBezTo>
                  <a:cubicBezTo>
                    <a:pt x="151" y="11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6"/>
            <p:cNvSpPr/>
            <p:nvPr/>
          </p:nvSpPr>
          <p:spPr>
            <a:xfrm>
              <a:off x="2648135" y="3152929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3" y="0"/>
                  </a:moveTo>
                  <a:cubicBezTo>
                    <a:pt x="73" y="0"/>
                    <a:pt x="44" y="15"/>
                    <a:pt x="27" y="43"/>
                  </a:cubicBezTo>
                  <a:cubicBezTo>
                    <a:pt x="1" y="84"/>
                    <a:pt x="14" y="139"/>
                    <a:pt x="56" y="165"/>
                  </a:cubicBezTo>
                  <a:cubicBezTo>
                    <a:pt x="70" y="174"/>
                    <a:pt x="87" y="178"/>
                    <a:pt x="103" y="178"/>
                  </a:cubicBezTo>
                  <a:cubicBezTo>
                    <a:pt x="132" y="178"/>
                    <a:pt x="161" y="164"/>
                    <a:pt x="178" y="136"/>
                  </a:cubicBezTo>
                  <a:cubicBezTo>
                    <a:pt x="204" y="95"/>
                    <a:pt x="192" y="40"/>
                    <a:pt x="150" y="13"/>
                  </a:cubicBezTo>
                  <a:cubicBezTo>
                    <a:pt x="135" y="4"/>
                    <a:pt x="119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6"/>
            <p:cNvSpPr/>
            <p:nvPr/>
          </p:nvSpPr>
          <p:spPr>
            <a:xfrm>
              <a:off x="2628200" y="3138053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0" y="0"/>
                  </a:moveTo>
                  <a:cubicBezTo>
                    <a:pt x="75" y="0"/>
                    <a:pt x="50" y="11"/>
                    <a:pt x="32" y="31"/>
                  </a:cubicBezTo>
                  <a:cubicBezTo>
                    <a:pt x="0" y="69"/>
                    <a:pt x="5" y="125"/>
                    <a:pt x="42" y="156"/>
                  </a:cubicBezTo>
                  <a:cubicBezTo>
                    <a:pt x="58" y="171"/>
                    <a:pt x="79" y="178"/>
                    <a:pt x="99" y="178"/>
                  </a:cubicBezTo>
                  <a:cubicBezTo>
                    <a:pt x="125" y="178"/>
                    <a:pt x="150" y="168"/>
                    <a:pt x="167" y="147"/>
                  </a:cubicBezTo>
                  <a:cubicBezTo>
                    <a:pt x="200" y="110"/>
                    <a:pt x="195" y="53"/>
                    <a:pt x="157" y="22"/>
                  </a:cubicBezTo>
                  <a:cubicBezTo>
                    <a:pt x="141" y="7"/>
                    <a:pt x="12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2792593" y="2859256"/>
              <a:ext cx="15178" cy="13366"/>
            </a:xfrm>
            <a:custGeom>
              <a:avLst/>
              <a:gdLst/>
              <a:ahLst/>
              <a:cxnLst/>
              <a:rect l="l" t="t" r="r" b="b"/>
              <a:pathLst>
                <a:path w="201" h="177" extrusionOk="0">
                  <a:moveTo>
                    <a:pt x="100" y="0"/>
                  </a:moveTo>
                  <a:cubicBezTo>
                    <a:pt x="64" y="0"/>
                    <a:pt x="31" y="22"/>
                    <a:pt x="17" y="58"/>
                  </a:cubicBezTo>
                  <a:cubicBezTo>
                    <a:pt x="1" y="103"/>
                    <a:pt x="25" y="154"/>
                    <a:pt x="69" y="172"/>
                  </a:cubicBezTo>
                  <a:cubicBezTo>
                    <a:pt x="80" y="176"/>
                    <a:pt x="90" y="177"/>
                    <a:pt x="101" y="177"/>
                  </a:cubicBezTo>
                  <a:cubicBezTo>
                    <a:pt x="137" y="177"/>
                    <a:pt x="172" y="155"/>
                    <a:pt x="184" y="120"/>
                  </a:cubicBezTo>
                  <a:cubicBezTo>
                    <a:pt x="201" y="75"/>
                    <a:pt x="178" y="23"/>
                    <a:pt x="132" y="6"/>
                  </a:cubicBezTo>
                  <a:cubicBezTo>
                    <a:pt x="121" y="2"/>
                    <a:pt x="111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2574661" y="2979927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8" y="1"/>
                  </a:moveTo>
                  <a:cubicBezTo>
                    <a:pt x="56" y="1"/>
                    <a:pt x="20" y="30"/>
                    <a:pt x="11" y="72"/>
                  </a:cubicBezTo>
                  <a:cubicBezTo>
                    <a:pt x="0" y="120"/>
                    <a:pt x="31" y="166"/>
                    <a:pt x="80" y="177"/>
                  </a:cubicBezTo>
                  <a:cubicBezTo>
                    <a:pt x="87" y="177"/>
                    <a:pt x="92" y="178"/>
                    <a:pt x="98" y="178"/>
                  </a:cubicBezTo>
                  <a:cubicBezTo>
                    <a:pt x="140" y="178"/>
                    <a:pt x="176" y="150"/>
                    <a:pt x="186" y="108"/>
                  </a:cubicBezTo>
                  <a:cubicBezTo>
                    <a:pt x="196" y="60"/>
                    <a:pt x="165" y="13"/>
                    <a:pt x="117" y="3"/>
                  </a:cubicBezTo>
                  <a:cubicBezTo>
                    <a:pt x="111" y="1"/>
                    <a:pt x="104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2572018" y="3004620"/>
              <a:ext cx="13970" cy="13592"/>
            </a:xfrm>
            <a:custGeom>
              <a:avLst/>
              <a:gdLst/>
              <a:ahLst/>
              <a:cxnLst/>
              <a:rect l="l" t="t" r="r" b="b"/>
              <a:pathLst>
                <a:path w="185" h="180" extrusionOk="0">
                  <a:moveTo>
                    <a:pt x="93" y="1"/>
                  </a:moveTo>
                  <a:cubicBezTo>
                    <a:pt x="44" y="1"/>
                    <a:pt x="6" y="38"/>
                    <a:pt x="3" y="85"/>
                  </a:cubicBezTo>
                  <a:cubicBezTo>
                    <a:pt x="1" y="136"/>
                    <a:pt x="38" y="177"/>
                    <a:pt x="87" y="179"/>
                  </a:cubicBezTo>
                  <a:lnTo>
                    <a:pt x="93" y="179"/>
                  </a:lnTo>
                  <a:cubicBezTo>
                    <a:pt x="139" y="179"/>
                    <a:pt x="179" y="143"/>
                    <a:pt x="181" y="95"/>
                  </a:cubicBezTo>
                  <a:cubicBezTo>
                    <a:pt x="184" y="47"/>
                    <a:pt x="146" y="4"/>
                    <a:pt x="97" y="1"/>
                  </a:cubicBezTo>
                  <a:cubicBezTo>
                    <a:pt x="95" y="1"/>
                    <a:pt x="9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6"/>
            <p:cNvSpPr/>
            <p:nvPr/>
          </p:nvSpPr>
          <p:spPr>
            <a:xfrm>
              <a:off x="2572244" y="3029766"/>
              <a:ext cx="14272" cy="13441"/>
            </a:xfrm>
            <a:custGeom>
              <a:avLst/>
              <a:gdLst/>
              <a:ahLst/>
              <a:cxnLst/>
              <a:rect l="l" t="t" r="r" b="b"/>
              <a:pathLst>
                <a:path w="189" h="178" extrusionOk="0">
                  <a:moveTo>
                    <a:pt x="96" y="0"/>
                  </a:moveTo>
                  <a:cubicBezTo>
                    <a:pt x="93" y="0"/>
                    <a:pt x="90" y="0"/>
                    <a:pt x="86" y="1"/>
                  </a:cubicBezTo>
                  <a:cubicBezTo>
                    <a:pt x="37" y="6"/>
                    <a:pt x="1" y="49"/>
                    <a:pt x="6" y="96"/>
                  </a:cubicBezTo>
                  <a:cubicBezTo>
                    <a:pt x="11" y="142"/>
                    <a:pt x="51" y="178"/>
                    <a:pt x="95" y="178"/>
                  </a:cubicBezTo>
                  <a:lnTo>
                    <a:pt x="104" y="178"/>
                  </a:lnTo>
                  <a:cubicBezTo>
                    <a:pt x="154" y="173"/>
                    <a:pt x="189" y="129"/>
                    <a:pt x="183" y="80"/>
                  </a:cubicBezTo>
                  <a:cubicBezTo>
                    <a:pt x="178" y="35"/>
                    <a:pt x="141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6"/>
            <p:cNvSpPr/>
            <p:nvPr/>
          </p:nvSpPr>
          <p:spPr>
            <a:xfrm>
              <a:off x="2670487" y="2862352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0"/>
                  </a:moveTo>
                  <a:cubicBezTo>
                    <a:pt x="89" y="0"/>
                    <a:pt x="77" y="3"/>
                    <a:pt x="65" y="8"/>
                  </a:cubicBezTo>
                  <a:cubicBezTo>
                    <a:pt x="21" y="27"/>
                    <a:pt x="1" y="80"/>
                    <a:pt x="19" y="124"/>
                  </a:cubicBezTo>
                  <a:cubicBezTo>
                    <a:pt x="33" y="159"/>
                    <a:pt x="65" y="179"/>
                    <a:pt x="101" y="179"/>
                  </a:cubicBezTo>
                  <a:cubicBezTo>
                    <a:pt x="112" y="179"/>
                    <a:pt x="124" y="175"/>
                    <a:pt x="136" y="170"/>
                  </a:cubicBezTo>
                  <a:cubicBezTo>
                    <a:pt x="182" y="150"/>
                    <a:pt x="201" y="98"/>
                    <a:pt x="183" y="55"/>
                  </a:cubicBezTo>
                  <a:cubicBezTo>
                    <a:pt x="169" y="20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2694274" y="2854348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9" y="0"/>
                  </a:moveTo>
                  <a:cubicBezTo>
                    <a:pt x="92" y="0"/>
                    <a:pt x="84" y="1"/>
                    <a:pt x="77" y="3"/>
                  </a:cubicBezTo>
                  <a:cubicBezTo>
                    <a:pt x="30" y="15"/>
                    <a:pt x="1" y="63"/>
                    <a:pt x="13" y="111"/>
                  </a:cubicBezTo>
                  <a:cubicBezTo>
                    <a:pt x="24" y="151"/>
                    <a:pt x="60" y="177"/>
                    <a:pt x="99" y="177"/>
                  </a:cubicBezTo>
                  <a:cubicBezTo>
                    <a:pt x="107" y="177"/>
                    <a:pt x="113" y="176"/>
                    <a:pt x="121" y="175"/>
                  </a:cubicBezTo>
                  <a:cubicBezTo>
                    <a:pt x="167" y="163"/>
                    <a:pt x="197" y="114"/>
                    <a:pt x="185" y="67"/>
                  </a:cubicBezTo>
                  <a:cubicBezTo>
                    <a:pt x="175" y="27"/>
                    <a:pt x="138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2744491" y="2849213"/>
              <a:ext cx="13894" cy="13441"/>
            </a:xfrm>
            <a:custGeom>
              <a:avLst/>
              <a:gdLst/>
              <a:ahLst/>
              <a:cxnLst/>
              <a:rect l="l" t="t" r="r" b="b"/>
              <a:pathLst>
                <a:path w="184" h="178" extrusionOk="0">
                  <a:moveTo>
                    <a:pt x="92" y="0"/>
                  </a:moveTo>
                  <a:cubicBezTo>
                    <a:pt x="44" y="0"/>
                    <a:pt x="5" y="37"/>
                    <a:pt x="3" y="85"/>
                  </a:cubicBezTo>
                  <a:cubicBezTo>
                    <a:pt x="1" y="135"/>
                    <a:pt x="38" y="176"/>
                    <a:pt x="88" y="177"/>
                  </a:cubicBezTo>
                  <a:lnTo>
                    <a:pt x="91" y="177"/>
                  </a:lnTo>
                  <a:cubicBezTo>
                    <a:pt x="138" y="177"/>
                    <a:pt x="178" y="141"/>
                    <a:pt x="180" y="93"/>
                  </a:cubicBezTo>
                  <a:cubicBezTo>
                    <a:pt x="183" y="43"/>
                    <a:pt x="145" y="1"/>
                    <a:pt x="96" y="0"/>
                  </a:cubicBezTo>
                  <a:cubicBezTo>
                    <a:pt x="94" y="0"/>
                    <a:pt x="9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46"/>
            <p:cNvSpPr/>
            <p:nvPr/>
          </p:nvSpPr>
          <p:spPr>
            <a:xfrm>
              <a:off x="2719118" y="3177093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4" y="0"/>
                  </a:moveTo>
                  <a:cubicBezTo>
                    <a:pt x="50" y="0"/>
                    <a:pt x="10" y="35"/>
                    <a:pt x="5" y="81"/>
                  </a:cubicBezTo>
                  <a:cubicBezTo>
                    <a:pt x="0" y="129"/>
                    <a:pt x="35" y="173"/>
                    <a:pt x="86" y="178"/>
                  </a:cubicBezTo>
                  <a:lnTo>
                    <a:pt x="94" y="178"/>
                  </a:lnTo>
                  <a:cubicBezTo>
                    <a:pt x="140" y="178"/>
                    <a:pt x="177" y="145"/>
                    <a:pt x="182" y="99"/>
                  </a:cubicBezTo>
                  <a:cubicBezTo>
                    <a:pt x="188" y="50"/>
                    <a:pt x="151" y="6"/>
                    <a:pt x="103" y="1"/>
                  </a:cubicBezTo>
                  <a:cubicBezTo>
                    <a:pt x="100" y="1"/>
                    <a:pt x="9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46"/>
            <p:cNvSpPr/>
            <p:nvPr/>
          </p:nvSpPr>
          <p:spPr>
            <a:xfrm>
              <a:off x="2768806" y="2852233"/>
              <a:ext cx="14725" cy="13517"/>
            </a:xfrm>
            <a:custGeom>
              <a:avLst/>
              <a:gdLst/>
              <a:ahLst/>
              <a:cxnLst/>
              <a:rect l="l" t="t" r="r" b="b"/>
              <a:pathLst>
                <a:path w="195" h="179" extrusionOk="0">
                  <a:moveTo>
                    <a:pt x="101" y="1"/>
                  </a:moveTo>
                  <a:cubicBezTo>
                    <a:pt x="57" y="1"/>
                    <a:pt x="19" y="29"/>
                    <a:pt x="11" y="73"/>
                  </a:cubicBezTo>
                  <a:cubicBezTo>
                    <a:pt x="1" y="121"/>
                    <a:pt x="32" y="168"/>
                    <a:pt x="80" y="177"/>
                  </a:cubicBezTo>
                  <a:cubicBezTo>
                    <a:pt x="86" y="178"/>
                    <a:pt x="92" y="178"/>
                    <a:pt x="98" y="178"/>
                  </a:cubicBezTo>
                  <a:cubicBezTo>
                    <a:pt x="139" y="178"/>
                    <a:pt x="176" y="149"/>
                    <a:pt x="185" y="106"/>
                  </a:cubicBezTo>
                  <a:cubicBezTo>
                    <a:pt x="195" y="58"/>
                    <a:pt x="165" y="11"/>
                    <a:pt x="117" y="2"/>
                  </a:cubicBezTo>
                  <a:cubicBezTo>
                    <a:pt x="111" y="1"/>
                    <a:pt x="106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2581306" y="2955838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1"/>
                  </a:moveTo>
                  <a:cubicBezTo>
                    <a:pt x="66" y="1"/>
                    <a:pt x="31" y="22"/>
                    <a:pt x="19" y="58"/>
                  </a:cubicBezTo>
                  <a:cubicBezTo>
                    <a:pt x="1" y="104"/>
                    <a:pt x="25" y="156"/>
                    <a:pt x="71" y="173"/>
                  </a:cubicBezTo>
                  <a:cubicBezTo>
                    <a:pt x="81" y="177"/>
                    <a:pt x="91" y="178"/>
                    <a:pt x="102" y="178"/>
                  </a:cubicBezTo>
                  <a:cubicBezTo>
                    <a:pt x="103" y="178"/>
                    <a:pt x="104" y="178"/>
                    <a:pt x="104" y="178"/>
                  </a:cubicBezTo>
                  <a:cubicBezTo>
                    <a:pt x="140" y="178"/>
                    <a:pt x="172" y="156"/>
                    <a:pt x="185" y="121"/>
                  </a:cubicBezTo>
                  <a:cubicBezTo>
                    <a:pt x="202" y="75"/>
                    <a:pt x="178" y="25"/>
                    <a:pt x="133" y="6"/>
                  </a:cubicBezTo>
                  <a:cubicBezTo>
                    <a:pt x="123" y="2"/>
                    <a:pt x="11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6"/>
            <p:cNvSpPr/>
            <p:nvPr/>
          </p:nvSpPr>
          <p:spPr>
            <a:xfrm>
              <a:off x="2719345" y="2849892"/>
              <a:ext cx="14196" cy="13441"/>
            </a:xfrm>
            <a:custGeom>
              <a:avLst/>
              <a:gdLst/>
              <a:ahLst/>
              <a:cxnLst/>
              <a:rect l="l" t="t" r="r" b="b"/>
              <a:pathLst>
                <a:path w="188" h="178" extrusionOk="0">
                  <a:moveTo>
                    <a:pt x="94" y="0"/>
                  </a:moveTo>
                  <a:cubicBezTo>
                    <a:pt x="91" y="0"/>
                    <a:pt x="88" y="0"/>
                    <a:pt x="85" y="1"/>
                  </a:cubicBezTo>
                  <a:cubicBezTo>
                    <a:pt x="36" y="6"/>
                    <a:pt x="0" y="49"/>
                    <a:pt x="5" y="99"/>
                  </a:cubicBezTo>
                  <a:cubicBezTo>
                    <a:pt x="11" y="143"/>
                    <a:pt x="48" y="178"/>
                    <a:pt x="94" y="178"/>
                  </a:cubicBezTo>
                  <a:lnTo>
                    <a:pt x="103" y="178"/>
                  </a:lnTo>
                  <a:cubicBezTo>
                    <a:pt x="151" y="173"/>
                    <a:pt x="188" y="130"/>
                    <a:pt x="183" y="80"/>
                  </a:cubicBezTo>
                  <a:cubicBezTo>
                    <a:pt x="178" y="35"/>
                    <a:pt x="140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6"/>
            <p:cNvSpPr/>
            <p:nvPr/>
          </p:nvSpPr>
          <p:spPr>
            <a:xfrm>
              <a:off x="2576246" y="3054308"/>
              <a:ext cx="14951" cy="13517"/>
            </a:xfrm>
            <a:custGeom>
              <a:avLst/>
              <a:gdLst/>
              <a:ahLst/>
              <a:cxnLst/>
              <a:rect l="l" t="t" r="r" b="b"/>
              <a:pathLst>
                <a:path w="198" h="179" extrusionOk="0">
                  <a:moveTo>
                    <a:pt x="101" y="1"/>
                  </a:moveTo>
                  <a:cubicBezTo>
                    <a:pt x="93" y="1"/>
                    <a:pt x="85" y="2"/>
                    <a:pt x="77" y="4"/>
                  </a:cubicBezTo>
                  <a:cubicBezTo>
                    <a:pt x="29" y="15"/>
                    <a:pt x="0" y="63"/>
                    <a:pt x="14" y="112"/>
                  </a:cubicBezTo>
                  <a:cubicBezTo>
                    <a:pt x="24" y="151"/>
                    <a:pt x="60" y="178"/>
                    <a:pt x="99" y="178"/>
                  </a:cubicBezTo>
                  <a:cubicBezTo>
                    <a:pt x="107" y="178"/>
                    <a:pt x="114" y="177"/>
                    <a:pt x="122" y="176"/>
                  </a:cubicBezTo>
                  <a:cubicBezTo>
                    <a:pt x="169" y="164"/>
                    <a:pt x="197" y="115"/>
                    <a:pt x="186" y="68"/>
                  </a:cubicBezTo>
                  <a:cubicBezTo>
                    <a:pt x="176" y="28"/>
                    <a:pt x="140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6"/>
            <p:cNvSpPr/>
            <p:nvPr/>
          </p:nvSpPr>
          <p:spPr>
            <a:xfrm>
              <a:off x="2595653" y="3100145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1" y="1"/>
                  </a:moveTo>
                  <a:cubicBezTo>
                    <a:pt x="85" y="1"/>
                    <a:pt x="69" y="5"/>
                    <a:pt x="55" y="14"/>
                  </a:cubicBezTo>
                  <a:cubicBezTo>
                    <a:pt x="13" y="40"/>
                    <a:pt x="1" y="95"/>
                    <a:pt x="27" y="137"/>
                  </a:cubicBezTo>
                  <a:cubicBezTo>
                    <a:pt x="43" y="164"/>
                    <a:pt x="71" y="179"/>
                    <a:pt x="102" y="179"/>
                  </a:cubicBezTo>
                  <a:cubicBezTo>
                    <a:pt x="117" y="179"/>
                    <a:pt x="134" y="175"/>
                    <a:pt x="149" y="165"/>
                  </a:cubicBezTo>
                  <a:cubicBezTo>
                    <a:pt x="190" y="139"/>
                    <a:pt x="204" y="85"/>
                    <a:pt x="178" y="43"/>
                  </a:cubicBezTo>
                  <a:cubicBezTo>
                    <a:pt x="161" y="16"/>
                    <a:pt x="13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46"/>
            <p:cNvSpPr/>
            <p:nvPr/>
          </p:nvSpPr>
          <p:spPr>
            <a:xfrm>
              <a:off x="2883058" y="3086024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1" y="0"/>
                  </a:moveTo>
                  <a:cubicBezTo>
                    <a:pt x="68" y="0"/>
                    <a:pt x="37" y="19"/>
                    <a:pt x="22" y="50"/>
                  </a:cubicBezTo>
                  <a:cubicBezTo>
                    <a:pt x="0" y="95"/>
                    <a:pt x="18" y="148"/>
                    <a:pt x="63" y="169"/>
                  </a:cubicBezTo>
                  <a:cubicBezTo>
                    <a:pt x="75" y="175"/>
                    <a:pt x="89" y="178"/>
                    <a:pt x="102" y="178"/>
                  </a:cubicBezTo>
                  <a:cubicBezTo>
                    <a:pt x="135" y="178"/>
                    <a:pt x="166" y="159"/>
                    <a:pt x="182" y="128"/>
                  </a:cubicBezTo>
                  <a:cubicBezTo>
                    <a:pt x="204" y="84"/>
                    <a:pt x="185" y="31"/>
                    <a:pt x="141" y="10"/>
                  </a:cubicBezTo>
                  <a:cubicBezTo>
                    <a:pt x="128" y="4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46"/>
            <p:cNvSpPr/>
            <p:nvPr/>
          </p:nvSpPr>
          <p:spPr>
            <a:xfrm>
              <a:off x="2870523" y="2919592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0"/>
                  </a:moveTo>
                  <a:cubicBezTo>
                    <a:pt x="84" y="0"/>
                    <a:pt x="66" y="5"/>
                    <a:pt x="51" y="16"/>
                  </a:cubicBezTo>
                  <a:cubicBezTo>
                    <a:pt x="10" y="44"/>
                    <a:pt x="1" y="99"/>
                    <a:pt x="28" y="139"/>
                  </a:cubicBezTo>
                  <a:cubicBezTo>
                    <a:pt x="45" y="164"/>
                    <a:pt x="73" y="177"/>
                    <a:pt x="101" y="177"/>
                  </a:cubicBezTo>
                  <a:cubicBezTo>
                    <a:pt x="118" y="177"/>
                    <a:pt x="136" y="172"/>
                    <a:pt x="152" y="162"/>
                  </a:cubicBezTo>
                  <a:cubicBezTo>
                    <a:pt x="192" y="133"/>
                    <a:pt x="202" y="78"/>
                    <a:pt x="174" y="38"/>
                  </a:cubicBezTo>
                  <a:cubicBezTo>
                    <a:pt x="157" y="13"/>
                    <a:pt x="129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2870297" y="3107545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3" y="1"/>
                  </a:moveTo>
                  <a:cubicBezTo>
                    <a:pt x="75" y="1"/>
                    <a:pt x="48" y="14"/>
                    <a:pt x="30" y="39"/>
                  </a:cubicBezTo>
                  <a:cubicBezTo>
                    <a:pt x="1" y="80"/>
                    <a:pt x="12" y="134"/>
                    <a:pt x="52" y="163"/>
                  </a:cubicBezTo>
                  <a:cubicBezTo>
                    <a:pt x="67" y="174"/>
                    <a:pt x="86" y="179"/>
                    <a:pt x="103" y="179"/>
                  </a:cubicBezTo>
                  <a:cubicBezTo>
                    <a:pt x="130" y="179"/>
                    <a:pt x="159" y="165"/>
                    <a:pt x="176" y="140"/>
                  </a:cubicBezTo>
                  <a:cubicBezTo>
                    <a:pt x="205" y="101"/>
                    <a:pt x="194" y="45"/>
                    <a:pt x="154" y="17"/>
                  </a:cubicBezTo>
                  <a:cubicBezTo>
                    <a:pt x="138" y="6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6"/>
            <p:cNvSpPr/>
            <p:nvPr/>
          </p:nvSpPr>
          <p:spPr>
            <a:xfrm>
              <a:off x="2883134" y="2941038"/>
              <a:ext cx="15405" cy="13592"/>
            </a:xfrm>
            <a:custGeom>
              <a:avLst/>
              <a:gdLst/>
              <a:ahLst/>
              <a:cxnLst/>
              <a:rect l="l" t="t" r="r" b="b"/>
              <a:pathLst>
                <a:path w="204" h="180" extrusionOk="0">
                  <a:moveTo>
                    <a:pt x="103" y="1"/>
                  </a:moveTo>
                  <a:cubicBezTo>
                    <a:pt x="90" y="1"/>
                    <a:pt x="76" y="4"/>
                    <a:pt x="63" y="10"/>
                  </a:cubicBezTo>
                  <a:cubicBezTo>
                    <a:pt x="19" y="31"/>
                    <a:pt x="0" y="85"/>
                    <a:pt x="22" y="129"/>
                  </a:cubicBezTo>
                  <a:cubicBezTo>
                    <a:pt x="38" y="160"/>
                    <a:pt x="69" y="179"/>
                    <a:pt x="103" y="179"/>
                  </a:cubicBezTo>
                  <a:cubicBezTo>
                    <a:pt x="115" y="179"/>
                    <a:pt x="129" y="176"/>
                    <a:pt x="141" y="170"/>
                  </a:cubicBezTo>
                  <a:cubicBezTo>
                    <a:pt x="186" y="147"/>
                    <a:pt x="204" y="95"/>
                    <a:pt x="182" y="51"/>
                  </a:cubicBezTo>
                  <a:cubicBezTo>
                    <a:pt x="166" y="19"/>
                    <a:pt x="135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6"/>
            <p:cNvSpPr/>
            <p:nvPr/>
          </p:nvSpPr>
          <p:spPr>
            <a:xfrm>
              <a:off x="2792518" y="3167805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0"/>
                  </a:moveTo>
                  <a:cubicBezTo>
                    <a:pt x="90" y="0"/>
                    <a:pt x="80" y="2"/>
                    <a:pt x="69" y="6"/>
                  </a:cubicBezTo>
                  <a:cubicBezTo>
                    <a:pt x="24" y="23"/>
                    <a:pt x="1" y="74"/>
                    <a:pt x="17" y="119"/>
                  </a:cubicBezTo>
                  <a:cubicBezTo>
                    <a:pt x="31" y="155"/>
                    <a:pt x="64" y="178"/>
                    <a:pt x="101" y="178"/>
                  </a:cubicBezTo>
                  <a:cubicBezTo>
                    <a:pt x="111" y="178"/>
                    <a:pt x="122" y="176"/>
                    <a:pt x="132" y="173"/>
                  </a:cubicBezTo>
                  <a:cubicBezTo>
                    <a:pt x="178" y="155"/>
                    <a:pt x="201" y="105"/>
                    <a:pt x="184" y="59"/>
                  </a:cubicBezTo>
                  <a:cubicBezTo>
                    <a:pt x="170" y="23"/>
                    <a:pt x="136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6"/>
            <p:cNvSpPr/>
            <p:nvPr/>
          </p:nvSpPr>
          <p:spPr>
            <a:xfrm>
              <a:off x="2836164" y="3143641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1"/>
                  </a:moveTo>
                  <a:cubicBezTo>
                    <a:pt x="81" y="1"/>
                    <a:pt x="62" y="7"/>
                    <a:pt x="45" y="20"/>
                  </a:cubicBezTo>
                  <a:cubicBezTo>
                    <a:pt x="6" y="50"/>
                    <a:pt x="0" y="105"/>
                    <a:pt x="29" y="145"/>
                  </a:cubicBezTo>
                  <a:cubicBezTo>
                    <a:pt x="46" y="167"/>
                    <a:pt x="74" y="178"/>
                    <a:pt x="100" y="178"/>
                  </a:cubicBezTo>
                  <a:cubicBezTo>
                    <a:pt x="119" y="178"/>
                    <a:pt x="138" y="172"/>
                    <a:pt x="154" y="160"/>
                  </a:cubicBezTo>
                  <a:cubicBezTo>
                    <a:pt x="194" y="130"/>
                    <a:pt x="200" y="74"/>
                    <a:pt x="170" y="35"/>
                  </a:cubicBezTo>
                  <a:cubicBezTo>
                    <a:pt x="153" y="12"/>
                    <a:pt x="12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6"/>
            <p:cNvSpPr/>
            <p:nvPr/>
          </p:nvSpPr>
          <p:spPr>
            <a:xfrm>
              <a:off x="2815021" y="3157460"/>
              <a:ext cx="15480" cy="13441"/>
            </a:xfrm>
            <a:custGeom>
              <a:avLst/>
              <a:gdLst/>
              <a:ahLst/>
              <a:cxnLst/>
              <a:rect l="l" t="t" r="r" b="b"/>
              <a:pathLst>
                <a:path w="205" h="178" extrusionOk="0">
                  <a:moveTo>
                    <a:pt x="103" y="0"/>
                  </a:moveTo>
                  <a:cubicBezTo>
                    <a:pt x="88" y="0"/>
                    <a:pt x="73" y="4"/>
                    <a:pt x="59" y="11"/>
                  </a:cubicBezTo>
                  <a:cubicBezTo>
                    <a:pt x="16" y="35"/>
                    <a:pt x="1" y="89"/>
                    <a:pt x="25" y="132"/>
                  </a:cubicBezTo>
                  <a:cubicBezTo>
                    <a:pt x="40" y="161"/>
                    <a:pt x="72" y="178"/>
                    <a:pt x="103" y="178"/>
                  </a:cubicBezTo>
                  <a:cubicBezTo>
                    <a:pt x="116" y="178"/>
                    <a:pt x="132" y="174"/>
                    <a:pt x="146" y="166"/>
                  </a:cubicBezTo>
                  <a:cubicBezTo>
                    <a:pt x="188" y="143"/>
                    <a:pt x="204" y="88"/>
                    <a:pt x="181" y="45"/>
                  </a:cubicBezTo>
                  <a:cubicBezTo>
                    <a:pt x="165" y="16"/>
                    <a:pt x="134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2854892" y="2900185"/>
              <a:ext cx="14876" cy="13290"/>
            </a:xfrm>
            <a:custGeom>
              <a:avLst/>
              <a:gdLst/>
              <a:ahLst/>
              <a:cxnLst/>
              <a:rect l="l" t="t" r="r" b="b"/>
              <a:pathLst>
                <a:path w="197" h="176" extrusionOk="0">
                  <a:moveTo>
                    <a:pt x="98" y="0"/>
                  </a:moveTo>
                  <a:cubicBezTo>
                    <a:pt x="76" y="0"/>
                    <a:pt x="54" y="8"/>
                    <a:pt x="37" y="24"/>
                  </a:cubicBezTo>
                  <a:cubicBezTo>
                    <a:pt x="2" y="58"/>
                    <a:pt x="0" y="113"/>
                    <a:pt x="35" y="149"/>
                  </a:cubicBezTo>
                  <a:cubicBezTo>
                    <a:pt x="51" y="168"/>
                    <a:pt x="75" y="176"/>
                    <a:pt x="98" y="176"/>
                  </a:cubicBezTo>
                  <a:cubicBezTo>
                    <a:pt x="120" y="176"/>
                    <a:pt x="143" y="169"/>
                    <a:pt x="160" y="152"/>
                  </a:cubicBezTo>
                  <a:cubicBezTo>
                    <a:pt x="195" y="117"/>
                    <a:pt x="196" y="61"/>
                    <a:pt x="162" y="27"/>
                  </a:cubicBezTo>
                  <a:cubicBezTo>
                    <a:pt x="145" y="9"/>
                    <a:pt x="122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6"/>
            <p:cNvSpPr/>
            <p:nvPr/>
          </p:nvSpPr>
          <p:spPr>
            <a:xfrm>
              <a:off x="2854816" y="3126877"/>
              <a:ext cx="14876" cy="13517"/>
            </a:xfrm>
            <a:custGeom>
              <a:avLst/>
              <a:gdLst/>
              <a:ahLst/>
              <a:cxnLst/>
              <a:rect l="l" t="t" r="r" b="b"/>
              <a:pathLst>
                <a:path w="197" h="179" extrusionOk="0">
                  <a:moveTo>
                    <a:pt x="98" y="1"/>
                  </a:moveTo>
                  <a:cubicBezTo>
                    <a:pt x="75" y="1"/>
                    <a:pt x="52" y="10"/>
                    <a:pt x="35" y="28"/>
                  </a:cubicBezTo>
                  <a:cubicBezTo>
                    <a:pt x="0" y="63"/>
                    <a:pt x="1" y="119"/>
                    <a:pt x="37" y="153"/>
                  </a:cubicBezTo>
                  <a:cubicBezTo>
                    <a:pt x="53" y="170"/>
                    <a:pt x="76" y="178"/>
                    <a:pt x="98" y="178"/>
                  </a:cubicBezTo>
                  <a:cubicBezTo>
                    <a:pt x="121" y="178"/>
                    <a:pt x="145" y="169"/>
                    <a:pt x="162" y="150"/>
                  </a:cubicBezTo>
                  <a:cubicBezTo>
                    <a:pt x="196" y="116"/>
                    <a:pt x="194" y="59"/>
                    <a:pt x="160" y="25"/>
                  </a:cubicBezTo>
                  <a:cubicBezTo>
                    <a:pt x="142" y="9"/>
                    <a:pt x="120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46"/>
            <p:cNvSpPr/>
            <p:nvPr/>
          </p:nvSpPr>
          <p:spPr>
            <a:xfrm>
              <a:off x="2898463" y="3038450"/>
              <a:ext cx="14498" cy="13517"/>
            </a:xfrm>
            <a:custGeom>
              <a:avLst/>
              <a:gdLst/>
              <a:ahLst/>
              <a:cxnLst/>
              <a:rect l="l" t="t" r="r" b="b"/>
              <a:pathLst>
                <a:path w="192" h="179" extrusionOk="0">
                  <a:moveTo>
                    <a:pt x="96" y="0"/>
                  </a:moveTo>
                  <a:cubicBezTo>
                    <a:pt x="53" y="0"/>
                    <a:pt x="15" y="32"/>
                    <a:pt x="7" y="75"/>
                  </a:cubicBezTo>
                  <a:cubicBezTo>
                    <a:pt x="1" y="125"/>
                    <a:pt x="35" y="171"/>
                    <a:pt x="83" y="177"/>
                  </a:cubicBezTo>
                  <a:cubicBezTo>
                    <a:pt x="87" y="179"/>
                    <a:pt x="92" y="179"/>
                    <a:pt x="96" y="179"/>
                  </a:cubicBezTo>
                  <a:cubicBezTo>
                    <a:pt x="139" y="179"/>
                    <a:pt x="177" y="147"/>
                    <a:pt x="183" y="103"/>
                  </a:cubicBezTo>
                  <a:cubicBezTo>
                    <a:pt x="191" y="54"/>
                    <a:pt x="157" y="10"/>
                    <a:pt x="109" y="1"/>
                  </a:cubicBezTo>
                  <a:cubicBezTo>
                    <a:pt x="105" y="1"/>
                    <a:pt x="10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2744264" y="3177773"/>
              <a:ext cx="13743" cy="13441"/>
            </a:xfrm>
            <a:custGeom>
              <a:avLst/>
              <a:gdLst/>
              <a:ahLst/>
              <a:cxnLst/>
              <a:rect l="l" t="t" r="r" b="b"/>
              <a:pathLst>
                <a:path w="182" h="178" extrusionOk="0">
                  <a:moveTo>
                    <a:pt x="94" y="0"/>
                  </a:moveTo>
                  <a:cubicBezTo>
                    <a:pt x="92" y="0"/>
                    <a:pt x="90" y="0"/>
                    <a:pt x="88" y="0"/>
                  </a:cubicBezTo>
                  <a:cubicBezTo>
                    <a:pt x="39" y="2"/>
                    <a:pt x="1" y="44"/>
                    <a:pt x="4" y="93"/>
                  </a:cubicBezTo>
                  <a:cubicBezTo>
                    <a:pt x="6" y="141"/>
                    <a:pt x="45" y="178"/>
                    <a:pt x="92" y="178"/>
                  </a:cubicBezTo>
                  <a:lnTo>
                    <a:pt x="97" y="178"/>
                  </a:lnTo>
                  <a:cubicBezTo>
                    <a:pt x="146" y="174"/>
                    <a:pt x="182" y="133"/>
                    <a:pt x="181" y="85"/>
                  </a:cubicBezTo>
                  <a:cubicBezTo>
                    <a:pt x="178" y="38"/>
                    <a:pt x="139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6"/>
            <p:cNvSpPr/>
            <p:nvPr/>
          </p:nvSpPr>
          <p:spPr>
            <a:xfrm>
              <a:off x="2898388" y="2988536"/>
              <a:ext cx="14574" cy="13517"/>
            </a:xfrm>
            <a:custGeom>
              <a:avLst/>
              <a:gdLst/>
              <a:ahLst/>
              <a:cxnLst/>
              <a:rect l="l" t="t" r="r" b="b"/>
              <a:pathLst>
                <a:path w="193" h="179" extrusionOk="0">
                  <a:moveTo>
                    <a:pt x="96" y="0"/>
                  </a:moveTo>
                  <a:cubicBezTo>
                    <a:pt x="92" y="0"/>
                    <a:pt x="88" y="1"/>
                    <a:pt x="83" y="1"/>
                  </a:cubicBezTo>
                  <a:cubicBezTo>
                    <a:pt x="34" y="10"/>
                    <a:pt x="1" y="54"/>
                    <a:pt x="8" y="104"/>
                  </a:cubicBezTo>
                  <a:cubicBezTo>
                    <a:pt x="16" y="147"/>
                    <a:pt x="54" y="179"/>
                    <a:pt x="97" y="179"/>
                  </a:cubicBezTo>
                  <a:cubicBezTo>
                    <a:pt x="101" y="179"/>
                    <a:pt x="106" y="179"/>
                    <a:pt x="110" y="178"/>
                  </a:cubicBezTo>
                  <a:cubicBezTo>
                    <a:pt x="158" y="170"/>
                    <a:pt x="192" y="125"/>
                    <a:pt x="184" y="76"/>
                  </a:cubicBezTo>
                  <a:cubicBezTo>
                    <a:pt x="178" y="32"/>
                    <a:pt x="14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46"/>
            <p:cNvSpPr/>
            <p:nvPr/>
          </p:nvSpPr>
          <p:spPr>
            <a:xfrm>
              <a:off x="2892573" y="2964220"/>
              <a:ext cx="15027" cy="13592"/>
            </a:xfrm>
            <a:custGeom>
              <a:avLst/>
              <a:gdLst/>
              <a:ahLst/>
              <a:cxnLst/>
              <a:rect l="l" t="t" r="r" b="b"/>
              <a:pathLst>
                <a:path w="199" h="180" extrusionOk="0">
                  <a:moveTo>
                    <a:pt x="101" y="1"/>
                  </a:moveTo>
                  <a:cubicBezTo>
                    <a:pt x="92" y="1"/>
                    <a:pt x="83" y="2"/>
                    <a:pt x="74" y="5"/>
                  </a:cubicBezTo>
                  <a:cubicBezTo>
                    <a:pt x="27" y="20"/>
                    <a:pt x="1" y="70"/>
                    <a:pt x="15" y="117"/>
                  </a:cubicBezTo>
                  <a:cubicBezTo>
                    <a:pt x="27" y="155"/>
                    <a:pt x="62" y="180"/>
                    <a:pt x="100" y="180"/>
                  </a:cubicBezTo>
                  <a:cubicBezTo>
                    <a:pt x="109" y="180"/>
                    <a:pt x="118" y="177"/>
                    <a:pt x="126" y="175"/>
                  </a:cubicBezTo>
                  <a:cubicBezTo>
                    <a:pt x="173" y="161"/>
                    <a:pt x="199" y="112"/>
                    <a:pt x="184" y="65"/>
                  </a:cubicBezTo>
                  <a:cubicBezTo>
                    <a:pt x="173" y="25"/>
                    <a:pt x="139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2892573" y="3062841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1"/>
                  </a:moveTo>
                  <a:cubicBezTo>
                    <a:pt x="62" y="1"/>
                    <a:pt x="27" y="25"/>
                    <a:pt x="15" y="63"/>
                  </a:cubicBezTo>
                  <a:cubicBezTo>
                    <a:pt x="1" y="110"/>
                    <a:pt x="27" y="159"/>
                    <a:pt x="74" y="173"/>
                  </a:cubicBezTo>
                  <a:cubicBezTo>
                    <a:pt x="83" y="177"/>
                    <a:pt x="92" y="178"/>
                    <a:pt x="100" y="178"/>
                  </a:cubicBezTo>
                  <a:cubicBezTo>
                    <a:pt x="137" y="178"/>
                    <a:pt x="173" y="153"/>
                    <a:pt x="184" y="115"/>
                  </a:cubicBezTo>
                  <a:cubicBezTo>
                    <a:pt x="199" y="69"/>
                    <a:pt x="173" y="20"/>
                    <a:pt x="126" y="5"/>
                  </a:cubicBezTo>
                  <a:cubicBezTo>
                    <a:pt x="117" y="2"/>
                    <a:pt x="108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2900804" y="3013531"/>
              <a:ext cx="13517" cy="13517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1" y="1"/>
                    <a:pt x="1" y="40"/>
                    <a:pt x="1" y="89"/>
                  </a:cubicBezTo>
                  <a:cubicBezTo>
                    <a:pt x="1" y="138"/>
                    <a:pt x="42" y="178"/>
                    <a:pt x="90" y="178"/>
                  </a:cubicBezTo>
                  <a:cubicBezTo>
                    <a:pt x="140" y="178"/>
                    <a:pt x="178" y="137"/>
                    <a:pt x="178" y="89"/>
                  </a:cubicBezTo>
                  <a:cubicBezTo>
                    <a:pt x="178" y="40"/>
                    <a:pt x="140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6"/>
            <p:cNvSpPr/>
            <p:nvPr/>
          </p:nvSpPr>
          <p:spPr>
            <a:xfrm>
              <a:off x="2768655" y="3174601"/>
              <a:ext cx="14876" cy="13517"/>
            </a:xfrm>
            <a:custGeom>
              <a:avLst/>
              <a:gdLst/>
              <a:ahLst/>
              <a:cxnLst/>
              <a:rect l="l" t="t" r="r" b="b"/>
              <a:pathLst>
                <a:path w="197" h="179" extrusionOk="0">
                  <a:moveTo>
                    <a:pt x="99" y="1"/>
                  </a:moveTo>
                  <a:cubicBezTo>
                    <a:pt x="93" y="1"/>
                    <a:pt x="87" y="1"/>
                    <a:pt x="81" y="3"/>
                  </a:cubicBezTo>
                  <a:cubicBezTo>
                    <a:pt x="32" y="12"/>
                    <a:pt x="1" y="59"/>
                    <a:pt x="11" y="107"/>
                  </a:cubicBezTo>
                  <a:cubicBezTo>
                    <a:pt x="21" y="149"/>
                    <a:pt x="57" y="179"/>
                    <a:pt x="99" y="179"/>
                  </a:cubicBezTo>
                  <a:cubicBezTo>
                    <a:pt x="104" y="179"/>
                    <a:pt x="110" y="179"/>
                    <a:pt x="118" y="178"/>
                  </a:cubicBezTo>
                  <a:cubicBezTo>
                    <a:pt x="165" y="168"/>
                    <a:pt x="197" y="122"/>
                    <a:pt x="186" y="74"/>
                  </a:cubicBezTo>
                  <a:cubicBezTo>
                    <a:pt x="176" y="30"/>
                    <a:pt x="139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6"/>
            <p:cNvSpPr/>
            <p:nvPr/>
          </p:nvSpPr>
          <p:spPr>
            <a:xfrm>
              <a:off x="2845679" y="2962030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2" y="0"/>
                  </a:moveTo>
                  <a:cubicBezTo>
                    <a:pt x="89" y="0"/>
                    <a:pt x="76" y="3"/>
                    <a:pt x="64" y="8"/>
                  </a:cubicBezTo>
                  <a:cubicBezTo>
                    <a:pt x="20" y="29"/>
                    <a:pt x="0" y="83"/>
                    <a:pt x="21" y="127"/>
                  </a:cubicBezTo>
                  <a:cubicBezTo>
                    <a:pt x="37" y="160"/>
                    <a:pt x="68" y="178"/>
                    <a:pt x="101" y="178"/>
                  </a:cubicBezTo>
                  <a:cubicBezTo>
                    <a:pt x="115" y="178"/>
                    <a:pt x="126" y="175"/>
                    <a:pt x="140" y="170"/>
                  </a:cubicBezTo>
                  <a:cubicBezTo>
                    <a:pt x="184" y="149"/>
                    <a:pt x="204" y="96"/>
                    <a:pt x="183" y="52"/>
                  </a:cubicBezTo>
                  <a:cubicBezTo>
                    <a:pt x="167" y="19"/>
                    <a:pt x="13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2772733" y="2897693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1" y="0"/>
                  </a:moveTo>
                  <a:cubicBezTo>
                    <a:pt x="64" y="0"/>
                    <a:pt x="29" y="24"/>
                    <a:pt x="17" y="62"/>
                  </a:cubicBezTo>
                  <a:cubicBezTo>
                    <a:pt x="1" y="109"/>
                    <a:pt x="27" y="159"/>
                    <a:pt x="74" y="174"/>
                  </a:cubicBezTo>
                  <a:cubicBezTo>
                    <a:pt x="82" y="177"/>
                    <a:pt x="92" y="178"/>
                    <a:pt x="101" y="178"/>
                  </a:cubicBezTo>
                  <a:cubicBezTo>
                    <a:pt x="139" y="178"/>
                    <a:pt x="173" y="155"/>
                    <a:pt x="185" y="117"/>
                  </a:cubicBezTo>
                  <a:cubicBezTo>
                    <a:pt x="200" y="70"/>
                    <a:pt x="175" y="20"/>
                    <a:pt x="128" y="5"/>
                  </a:cubicBezTo>
                  <a:cubicBezTo>
                    <a:pt x="119" y="2"/>
                    <a:pt x="110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6"/>
            <p:cNvSpPr/>
            <p:nvPr/>
          </p:nvSpPr>
          <p:spPr>
            <a:xfrm>
              <a:off x="2748871" y="2892558"/>
              <a:ext cx="14196" cy="13441"/>
            </a:xfrm>
            <a:custGeom>
              <a:avLst/>
              <a:gdLst/>
              <a:ahLst/>
              <a:cxnLst/>
              <a:rect l="l" t="t" r="r" b="b"/>
              <a:pathLst>
                <a:path w="188" h="178" extrusionOk="0">
                  <a:moveTo>
                    <a:pt x="94" y="0"/>
                  </a:moveTo>
                  <a:cubicBezTo>
                    <a:pt x="48" y="0"/>
                    <a:pt x="10" y="34"/>
                    <a:pt x="5" y="81"/>
                  </a:cubicBezTo>
                  <a:cubicBezTo>
                    <a:pt x="0" y="129"/>
                    <a:pt x="36" y="173"/>
                    <a:pt x="85" y="178"/>
                  </a:cubicBezTo>
                  <a:lnTo>
                    <a:pt x="94" y="178"/>
                  </a:lnTo>
                  <a:cubicBezTo>
                    <a:pt x="138" y="178"/>
                    <a:pt x="177" y="144"/>
                    <a:pt x="182" y="99"/>
                  </a:cubicBezTo>
                  <a:cubicBezTo>
                    <a:pt x="188" y="51"/>
                    <a:pt x="152" y="6"/>
                    <a:pt x="103" y="1"/>
                  </a:cubicBezTo>
                  <a:cubicBezTo>
                    <a:pt x="100" y="0"/>
                    <a:pt x="9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6"/>
            <p:cNvSpPr/>
            <p:nvPr/>
          </p:nvSpPr>
          <p:spPr>
            <a:xfrm>
              <a:off x="2723800" y="2892558"/>
              <a:ext cx="14272" cy="13441"/>
            </a:xfrm>
            <a:custGeom>
              <a:avLst/>
              <a:gdLst/>
              <a:ahLst/>
              <a:cxnLst/>
              <a:rect l="l" t="t" r="r" b="b"/>
              <a:pathLst>
                <a:path w="189" h="178" extrusionOk="0">
                  <a:moveTo>
                    <a:pt x="96" y="0"/>
                  </a:moveTo>
                  <a:cubicBezTo>
                    <a:pt x="92" y="0"/>
                    <a:pt x="89" y="0"/>
                    <a:pt x="86" y="1"/>
                  </a:cubicBezTo>
                  <a:cubicBezTo>
                    <a:pt x="37" y="6"/>
                    <a:pt x="1" y="50"/>
                    <a:pt x="6" y="99"/>
                  </a:cubicBezTo>
                  <a:cubicBezTo>
                    <a:pt x="10" y="144"/>
                    <a:pt x="50" y="178"/>
                    <a:pt x="94" y="178"/>
                  </a:cubicBezTo>
                  <a:lnTo>
                    <a:pt x="104" y="178"/>
                  </a:lnTo>
                  <a:cubicBezTo>
                    <a:pt x="152" y="173"/>
                    <a:pt x="188" y="130"/>
                    <a:pt x="183" y="81"/>
                  </a:cubicBezTo>
                  <a:cubicBezTo>
                    <a:pt x="178" y="34"/>
                    <a:pt x="140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6"/>
            <p:cNvSpPr/>
            <p:nvPr/>
          </p:nvSpPr>
          <p:spPr>
            <a:xfrm>
              <a:off x="2854061" y="2985666"/>
              <a:ext cx="14800" cy="13592"/>
            </a:xfrm>
            <a:custGeom>
              <a:avLst/>
              <a:gdLst/>
              <a:ahLst/>
              <a:cxnLst/>
              <a:rect l="l" t="t" r="r" b="b"/>
              <a:pathLst>
                <a:path w="196" h="180" extrusionOk="0">
                  <a:moveTo>
                    <a:pt x="99" y="0"/>
                  </a:moveTo>
                  <a:cubicBezTo>
                    <a:pt x="92" y="0"/>
                    <a:pt x="85" y="1"/>
                    <a:pt x="78" y="3"/>
                  </a:cubicBezTo>
                  <a:cubicBezTo>
                    <a:pt x="30" y="15"/>
                    <a:pt x="1" y="62"/>
                    <a:pt x="11" y="110"/>
                  </a:cubicBezTo>
                  <a:cubicBezTo>
                    <a:pt x="21" y="151"/>
                    <a:pt x="57" y="179"/>
                    <a:pt x="98" y="179"/>
                  </a:cubicBezTo>
                  <a:cubicBezTo>
                    <a:pt x="104" y="179"/>
                    <a:pt x="110" y="178"/>
                    <a:pt x="119" y="177"/>
                  </a:cubicBezTo>
                  <a:cubicBezTo>
                    <a:pt x="167" y="164"/>
                    <a:pt x="196" y="118"/>
                    <a:pt x="185" y="70"/>
                  </a:cubicBezTo>
                  <a:cubicBezTo>
                    <a:pt x="176" y="29"/>
                    <a:pt x="139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6"/>
            <p:cNvSpPr/>
            <p:nvPr/>
          </p:nvSpPr>
          <p:spPr>
            <a:xfrm>
              <a:off x="2816078" y="2922310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100" y="1"/>
                  </a:moveTo>
                  <a:cubicBezTo>
                    <a:pt x="75" y="1"/>
                    <a:pt x="50" y="11"/>
                    <a:pt x="33" y="31"/>
                  </a:cubicBezTo>
                  <a:cubicBezTo>
                    <a:pt x="0" y="67"/>
                    <a:pt x="3" y="123"/>
                    <a:pt x="40" y="156"/>
                  </a:cubicBezTo>
                  <a:cubicBezTo>
                    <a:pt x="58" y="170"/>
                    <a:pt x="78" y="178"/>
                    <a:pt x="99" y="178"/>
                  </a:cubicBezTo>
                  <a:cubicBezTo>
                    <a:pt x="123" y="178"/>
                    <a:pt x="148" y="167"/>
                    <a:pt x="165" y="148"/>
                  </a:cubicBezTo>
                  <a:cubicBezTo>
                    <a:pt x="198" y="111"/>
                    <a:pt x="194" y="55"/>
                    <a:pt x="158" y="23"/>
                  </a:cubicBezTo>
                  <a:cubicBezTo>
                    <a:pt x="141" y="8"/>
                    <a:pt x="12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46"/>
            <p:cNvSpPr/>
            <p:nvPr/>
          </p:nvSpPr>
          <p:spPr>
            <a:xfrm>
              <a:off x="2650552" y="3100220"/>
              <a:ext cx="14876" cy="13441"/>
            </a:xfrm>
            <a:custGeom>
              <a:avLst/>
              <a:gdLst/>
              <a:ahLst/>
              <a:cxnLst/>
              <a:rect l="l" t="t" r="r" b="b"/>
              <a:pathLst>
                <a:path w="197" h="178" extrusionOk="0">
                  <a:moveTo>
                    <a:pt x="98" y="1"/>
                  </a:moveTo>
                  <a:cubicBezTo>
                    <a:pt x="75" y="1"/>
                    <a:pt x="52" y="10"/>
                    <a:pt x="36" y="28"/>
                  </a:cubicBezTo>
                  <a:cubicBezTo>
                    <a:pt x="0" y="62"/>
                    <a:pt x="0" y="117"/>
                    <a:pt x="36" y="152"/>
                  </a:cubicBezTo>
                  <a:cubicBezTo>
                    <a:pt x="52" y="168"/>
                    <a:pt x="76" y="178"/>
                    <a:pt x="98" y="178"/>
                  </a:cubicBezTo>
                  <a:cubicBezTo>
                    <a:pt x="121" y="178"/>
                    <a:pt x="144" y="168"/>
                    <a:pt x="162" y="152"/>
                  </a:cubicBezTo>
                  <a:cubicBezTo>
                    <a:pt x="196" y="116"/>
                    <a:pt x="196" y="60"/>
                    <a:pt x="161" y="27"/>
                  </a:cubicBezTo>
                  <a:cubicBezTo>
                    <a:pt x="143" y="10"/>
                    <a:pt x="120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2617477" y="2985138"/>
              <a:ext cx="14876" cy="13517"/>
            </a:xfrm>
            <a:custGeom>
              <a:avLst/>
              <a:gdLst/>
              <a:ahLst/>
              <a:cxnLst/>
              <a:rect l="l" t="t" r="r" b="b"/>
              <a:pathLst>
                <a:path w="197" h="179" extrusionOk="0">
                  <a:moveTo>
                    <a:pt x="97" y="1"/>
                  </a:moveTo>
                  <a:cubicBezTo>
                    <a:pt x="57" y="1"/>
                    <a:pt x="22" y="28"/>
                    <a:pt x="12" y="69"/>
                  </a:cubicBezTo>
                  <a:cubicBezTo>
                    <a:pt x="0" y="117"/>
                    <a:pt x="30" y="164"/>
                    <a:pt x="77" y="176"/>
                  </a:cubicBezTo>
                  <a:cubicBezTo>
                    <a:pt x="84" y="177"/>
                    <a:pt x="92" y="179"/>
                    <a:pt x="98" y="179"/>
                  </a:cubicBezTo>
                  <a:cubicBezTo>
                    <a:pt x="139" y="179"/>
                    <a:pt x="175" y="151"/>
                    <a:pt x="184" y="111"/>
                  </a:cubicBezTo>
                  <a:cubicBezTo>
                    <a:pt x="196" y="62"/>
                    <a:pt x="166" y="15"/>
                    <a:pt x="119" y="4"/>
                  </a:cubicBezTo>
                  <a:cubicBezTo>
                    <a:pt x="112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2655611" y="2921933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1"/>
                  </a:moveTo>
                  <a:cubicBezTo>
                    <a:pt x="79" y="1"/>
                    <a:pt x="58" y="8"/>
                    <a:pt x="41" y="22"/>
                  </a:cubicBezTo>
                  <a:cubicBezTo>
                    <a:pt x="5" y="55"/>
                    <a:pt x="1" y="111"/>
                    <a:pt x="33" y="147"/>
                  </a:cubicBezTo>
                  <a:cubicBezTo>
                    <a:pt x="51" y="168"/>
                    <a:pt x="75" y="178"/>
                    <a:pt x="100" y="178"/>
                  </a:cubicBezTo>
                  <a:cubicBezTo>
                    <a:pt x="121" y="178"/>
                    <a:pt x="142" y="169"/>
                    <a:pt x="158" y="156"/>
                  </a:cubicBezTo>
                  <a:cubicBezTo>
                    <a:pt x="195" y="122"/>
                    <a:pt x="199" y="67"/>
                    <a:pt x="167" y="31"/>
                  </a:cubicBezTo>
                  <a:cubicBezTo>
                    <a:pt x="149" y="11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2638545" y="2940207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1" y="1"/>
                  </a:moveTo>
                  <a:cubicBezTo>
                    <a:pt x="74" y="1"/>
                    <a:pt x="47" y="13"/>
                    <a:pt x="30" y="36"/>
                  </a:cubicBezTo>
                  <a:cubicBezTo>
                    <a:pt x="1" y="75"/>
                    <a:pt x="8" y="131"/>
                    <a:pt x="48" y="160"/>
                  </a:cubicBezTo>
                  <a:cubicBezTo>
                    <a:pt x="63" y="171"/>
                    <a:pt x="82" y="178"/>
                    <a:pt x="101" y="178"/>
                  </a:cubicBezTo>
                  <a:cubicBezTo>
                    <a:pt x="128" y="178"/>
                    <a:pt x="154" y="166"/>
                    <a:pt x="171" y="143"/>
                  </a:cubicBezTo>
                  <a:cubicBezTo>
                    <a:pt x="201" y="103"/>
                    <a:pt x="193" y="47"/>
                    <a:pt x="154" y="19"/>
                  </a:cubicBezTo>
                  <a:cubicBezTo>
                    <a:pt x="138" y="7"/>
                    <a:pt x="119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6"/>
            <p:cNvSpPr/>
            <p:nvPr/>
          </p:nvSpPr>
          <p:spPr>
            <a:xfrm>
              <a:off x="2614758" y="3009830"/>
              <a:ext cx="13743" cy="13517"/>
            </a:xfrm>
            <a:custGeom>
              <a:avLst/>
              <a:gdLst/>
              <a:ahLst/>
              <a:cxnLst/>
              <a:rect l="l" t="t" r="r" b="b"/>
              <a:pathLst>
                <a:path w="182" h="179" extrusionOk="0">
                  <a:moveTo>
                    <a:pt x="92" y="1"/>
                  </a:moveTo>
                  <a:cubicBezTo>
                    <a:pt x="43" y="1"/>
                    <a:pt x="4" y="38"/>
                    <a:pt x="3" y="87"/>
                  </a:cubicBezTo>
                  <a:cubicBezTo>
                    <a:pt x="1" y="136"/>
                    <a:pt x="40" y="177"/>
                    <a:pt x="88" y="178"/>
                  </a:cubicBezTo>
                  <a:lnTo>
                    <a:pt x="92" y="178"/>
                  </a:lnTo>
                  <a:cubicBezTo>
                    <a:pt x="139" y="178"/>
                    <a:pt x="178" y="141"/>
                    <a:pt x="180" y="93"/>
                  </a:cubicBezTo>
                  <a:cubicBezTo>
                    <a:pt x="181" y="43"/>
                    <a:pt x="142" y="3"/>
                    <a:pt x="94" y="1"/>
                  </a:cubicBezTo>
                  <a:cubicBezTo>
                    <a:pt x="93" y="1"/>
                    <a:pt x="9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6"/>
            <p:cNvSpPr/>
            <p:nvPr/>
          </p:nvSpPr>
          <p:spPr>
            <a:xfrm>
              <a:off x="2669808" y="3115776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1" y="1"/>
                  </a:moveTo>
                  <a:cubicBezTo>
                    <a:pt x="72" y="1"/>
                    <a:pt x="43" y="15"/>
                    <a:pt x="27" y="41"/>
                  </a:cubicBezTo>
                  <a:cubicBezTo>
                    <a:pt x="0" y="82"/>
                    <a:pt x="12" y="138"/>
                    <a:pt x="53" y="164"/>
                  </a:cubicBezTo>
                  <a:cubicBezTo>
                    <a:pt x="67" y="172"/>
                    <a:pt x="84" y="177"/>
                    <a:pt x="101" y="177"/>
                  </a:cubicBezTo>
                  <a:cubicBezTo>
                    <a:pt x="130" y="177"/>
                    <a:pt x="158" y="164"/>
                    <a:pt x="176" y="138"/>
                  </a:cubicBezTo>
                  <a:cubicBezTo>
                    <a:pt x="203" y="96"/>
                    <a:pt x="189" y="41"/>
                    <a:pt x="150" y="15"/>
                  </a:cubicBezTo>
                  <a:cubicBezTo>
                    <a:pt x="134" y="5"/>
                    <a:pt x="118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2634392" y="3080889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0"/>
                  </a:moveTo>
                  <a:cubicBezTo>
                    <a:pt x="85" y="0"/>
                    <a:pt x="68" y="5"/>
                    <a:pt x="52" y="16"/>
                  </a:cubicBezTo>
                  <a:cubicBezTo>
                    <a:pt x="12" y="43"/>
                    <a:pt x="0" y="97"/>
                    <a:pt x="27" y="138"/>
                  </a:cubicBezTo>
                  <a:cubicBezTo>
                    <a:pt x="43" y="164"/>
                    <a:pt x="72" y="178"/>
                    <a:pt x="100" y="178"/>
                  </a:cubicBezTo>
                  <a:cubicBezTo>
                    <a:pt x="118" y="178"/>
                    <a:pt x="135" y="173"/>
                    <a:pt x="150" y="163"/>
                  </a:cubicBezTo>
                  <a:cubicBezTo>
                    <a:pt x="191" y="135"/>
                    <a:pt x="203" y="80"/>
                    <a:pt x="176" y="40"/>
                  </a:cubicBezTo>
                  <a:cubicBezTo>
                    <a:pt x="158" y="14"/>
                    <a:pt x="130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6"/>
            <p:cNvSpPr/>
            <p:nvPr/>
          </p:nvSpPr>
          <p:spPr>
            <a:xfrm>
              <a:off x="2625557" y="2961502"/>
              <a:ext cx="15254" cy="13592"/>
            </a:xfrm>
            <a:custGeom>
              <a:avLst/>
              <a:gdLst/>
              <a:ahLst/>
              <a:cxnLst/>
              <a:rect l="l" t="t" r="r" b="b"/>
              <a:pathLst>
                <a:path w="202" h="180" extrusionOk="0">
                  <a:moveTo>
                    <a:pt x="102" y="1"/>
                  </a:moveTo>
                  <a:cubicBezTo>
                    <a:pt x="68" y="1"/>
                    <a:pt x="37" y="19"/>
                    <a:pt x="21" y="51"/>
                  </a:cubicBezTo>
                  <a:cubicBezTo>
                    <a:pt x="1" y="96"/>
                    <a:pt x="18" y="149"/>
                    <a:pt x="63" y="170"/>
                  </a:cubicBezTo>
                  <a:cubicBezTo>
                    <a:pt x="76" y="176"/>
                    <a:pt x="89" y="179"/>
                    <a:pt x="101" y="179"/>
                  </a:cubicBezTo>
                  <a:cubicBezTo>
                    <a:pt x="134" y="179"/>
                    <a:pt x="165" y="160"/>
                    <a:pt x="181" y="128"/>
                  </a:cubicBezTo>
                  <a:cubicBezTo>
                    <a:pt x="202" y="83"/>
                    <a:pt x="184" y="30"/>
                    <a:pt x="139" y="9"/>
                  </a:cubicBezTo>
                  <a:cubicBezTo>
                    <a:pt x="127" y="3"/>
                    <a:pt x="114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6"/>
            <p:cNvSpPr/>
            <p:nvPr/>
          </p:nvSpPr>
          <p:spPr>
            <a:xfrm>
              <a:off x="2675773" y="2907509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1" y="0"/>
                  </a:moveTo>
                  <a:cubicBezTo>
                    <a:pt x="87" y="0"/>
                    <a:pt x="72" y="4"/>
                    <a:pt x="58" y="11"/>
                  </a:cubicBezTo>
                  <a:cubicBezTo>
                    <a:pt x="15" y="35"/>
                    <a:pt x="1" y="89"/>
                    <a:pt x="25" y="133"/>
                  </a:cubicBezTo>
                  <a:cubicBezTo>
                    <a:pt x="42" y="161"/>
                    <a:pt x="73" y="178"/>
                    <a:pt x="103" y="178"/>
                  </a:cubicBezTo>
                  <a:cubicBezTo>
                    <a:pt x="117" y="178"/>
                    <a:pt x="133" y="175"/>
                    <a:pt x="146" y="166"/>
                  </a:cubicBezTo>
                  <a:cubicBezTo>
                    <a:pt x="188" y="144"/>
                    <a:pt x="203" y="88"/>
                    <a:pt x="180" y="46"/>
                  </a:cubicBezTo>
                  <a:cubicBezTo>
                    <a:pt x="163" y="16"/>
                    <a:pt x="133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46"/>
            <p:cNvSpPr/>
            <p:nvPr/>
          </p:nvSpPr>
          <p:spPr>
            <a:xfrm>
              <a:off x="2832993" y="2940660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100" y="1"/>
                  </a:moveTo>
                  <a:cubicBezTo>
                    <a:pt x="81" y="1"/>
                    <a:pt x="63" y="6"/>
                    <a:pt x="47" y="18"/>
                  </a:cubicBezTo>
                  <a:cubicBezTo>
                    <a:pt x="8" y="49"/>
                    <a:pt x="0" y="103"/>
                    <a:pt x="29" y="142"/>
                  </a:cubicBezTo>
                  <a:cubicBezTo>
                    <a:pt x="45" y="165"/>
                    <a:pt x="73" y="179"/>
                    <a:pt x="99" y="179"/>
                  </a:cubicBezTo>
                  <a:cubicBezTo>
                    <a:pt x="117" y="179"/>
                    <a:pt x="137" y="174"/>
                    <a:pt x="153" y="160"/>
                  </a:cubicBezTo>
                  <a:cubicBezTo>
                    <a:pt x="191" y="130"/>
                    <a:pt x="200" y="76"/>
                    <a:pt x="170" y="36"/>
                  </a:cubicBezTo>
                  <a:cubicBezTo>
                    <a:pt x="153" y="13"/>
                    <a:pt x="126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6"/>
            <p:cNvSpPr/>
            <p:nvPr/>
          </p:nvSpPr>
          <p:spPr>
            <a:xfrm>
              <a:off x="2778472" y="3127254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0" y="1"/>
                  </a:moveTo>
                  <a:cubicBezTo>
                    <a:pt x="90" y="1"/>
                    <a:pt x="79" y="2"/>
                    <a:pt x="69" y="6"/>
                  </a:cubicBezTo>
                  <a:cubicBezTo>
                    <a:pt x="24" y="23"/>
                    <a:pt x="0" y="75"/>
                    <a:pt x="17" y="121"/>
                  </a:cubicBezTo>
                  <a:cubicBezTo>
                    <a:pt x="30" y="155"/>
                    <a:pt x="64" y="178"/>
                    <a:pt x="100" y="178"/>
                  </a:cubicBezTo>
                  <a:cubicBezTo>
                    <a:pt x="111" y="178"/>
                    <a:pt x="121" y="176"/>
                    <a:pt x="131" y="173"/>
                  </a:cubicBezTo>
                  <a:cubicBezTo>
                    <a:pt x="177" y="155"/>
                    <a:pt x="200" y="103"/>
                    <a:pt x="183" y="58"/>
                  </a:cubicBezTo>
                  <a:cubicBezTo>
                    <a:pt x="171" y="23"/>
                    <a:pt x="136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46"/>
            <p:cNvSpPr/>
            <p:nvPr/>
          </p:nvSpPr>
          <p:spPr>
            <a:xfrm>
              <a:off x="2616118" y="3034750"/>
              <a:ext cx="14649" cy="13517"/>
            </a:xfrm>
            <a:custGeom>
              <a:avLst/>
              <a:gdLst/>
              <a:ahLst/>
              <a:cxnLst/>
              <a:rect l="l" t="t" r="r" b="b"/>
              <a:pathLst>
                <a:path w="194" h="179" extrusionOk="0">
                  <a:moveTo>
                    <a:pt x="97" y="1"/>
                  </a:moveTo>
                  <a:cubicBezTo>
                    <a:pt x="92" y="1"/>
                    <a:pt x="86" y="1"/>
                    <a:pt x="81" y="2"/>
                  </a:cubicBezTo>
                  <a:cubicBezTo>
                    <a:pt x="33" y="12"/>
                    <a:pt x="1" y="57"/>
                    <a:pt x="9" y="106"/>
                  </a:cubicBezTo>
                  <a:cubicBezTo>
                    <a:pt x="17" y="148"/>
                    <a:pt x="55" y="179"/>
                    <a:pt x="96" y="179"/>
                  </a:cubicBezTo>
                  <a:cubicBezTo>
                    <a:pt x="102" y="179"/>
                    <a:pt x="107" y="179"/>
                    <a:pt x="112" y="176"/>
                  </a:cubicBezTo>
                  <a:cubicBezTo>
                    <a:pt x="160" y="167"/>
                    <a:pt x="193" y="122"/>
                    <a:pt x="184" y="74"/>
                  </a:cubicBezTo>
                  <a:cubicBezTo>
                    <a:pt x="176" y="31"/>
                    <a:pt x="139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46"/>
            <p:cNvSpPr/>
            <p:nvPr/>
          </p:nvSpPr>
          <p:spPr>
            <a:xfrm>
              <a:off x="2795463" y="2907811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2" y="1"/>
                  </a:moveTo>
                  <a:cubicBezTo>
                    <a:pt x="72" y="1"/>
                    <a:pt x="42" y="16"/>
                    <a:pt x="25" y="46"/>
                  </a:cubicBezTo>
                  <a:cubicBezTo>
                    <a:pt x="0" y="88"/>
                    <a:pt x="16" y="142"/>
                    <a:pt x="58" y="167"/>
                  </a:cubicBezTo>
                  <a:cubicBezTo>
                    <a:pt x="72" y="174"/>
                    <a:pt x="87" y="178"/>
                    <a:pt x="102" y="178"/>
                  </a:cubicBezTo>
                  <a:cubicBezTo>
                    <a:pt x="134" y="178"/>
                    <a:pt x="164" y="162"/>
                    <a:pt x="179" y="134"/>
                  </a:cubicBezTo>
                  <a:cubicBezTo>
                    <a:pt x="203" y="91"/>
                    <a:pt x="188" y="37"/>
                    <a:pt x="146" y="12"/>
                  </a:cubicBezTo>
                  <a:cubicBezTo>
                    <a:pt x="132" y="4"/>
                    <a:pt x="117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6"/>
            <p:cNvSpPr/>
            <p:nvPr/>
          </p:nvSpPr>
          <p:spPr>
            <a:xfrm>
              <a:off x="2820609" y="3100598"/>
              <a:ext cx="14800" cy="13441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99" y="1"/>
                  </a:moveTo>
                  <a:cubicBezTo>
                    <a:pt x="76" y="1"/>
                    <a:pt x="54" y="9"/>
                    <a:pt x="36" y="27"/>
                  </a:cubicBezTo>
                  <a:cubicBezTo>
                    <a:pt x="1" y="60"/>
                    <a:pt x="1" y="116"/>
                    <a:pt x="35" y="152"/>
                  </a:cubicBezTo>
                  <a:cubicBezTo>
                    <a:pt x="52" y="169"/>
                    <a:pt x="76" y="178"/>
                    <a:pt x="98" y="178"/>
                  </a:cubicBezTo>
                  <a:cubicBezTo>
                    <a:pt x="120" y="178"/>
                    <a:pt x="141" y="170"/>
                    <a:pt x="160" y="153"/>
                  </a:cubicBezTo>
                  <a:cubicBezTo>
                    <a:pt x="196" y="120"/>
                    <a:pt x="196" y="63"/>
                    <a:pt x="161" y="28"/>
                  </a:cubicBezTo>
                  <a:cubicBezTo>
                    <a:pt x="144" y="10"/>
                    <a:pt x="122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6"/>
            <p:cNvSpPr/>
            <p:nvPr/>
          </p:nvSpPr>
          <p:spPr>
            <a:xfrm>
              <a:off x="2692160" y="3127028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100" y="0"/>
                  </a:moveTo>
                  <a:cubicBezTo>
                    <a:pt x="64" y="0"/>
                    <a:pt x="30" y="22"/>
                    <a:pt x="17" y="57"/>
                  </a:cubicBezTo>
                  <a:cubicBezTo>
                    <a:pt x="1" y="103"/>
                    <a:pt x="22" y="155"/>
                    <a:pt x="68" y="172"/>
                  </a:cubicBezTo>
                  <a:cubicBezTo>
                    <a:pt x="79" y="175"/>
                    <a:pt x="89" y="178"/>
                    <a:pt x="100" y="178"/>
                  </a:cubicBezTo>
                  <a:cubicBezTo>
                    <a:pt x="135" y="178"/>
                    <a:pt x="168" y="156"/>
                    <a:pt x="183" y="121"/>
                  </a:cubicBezTo>
                  <a:cubicBezTo>
                    <a:pt x="200" y="75"/>
                    <a:pt x="178" y="25"/>
                    <a:pt x="132" y="6"/>
                  </a:cubicBezTo>
                  <a:cubicBezTo>
                    <a:pt x="121" y="2"/>
                    <a:pt x="11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46"/>
            <p:cNvSpPr/>
            <p:nvPr/>
          </p:nvSpPr>
          <p:spPr>
            <a:xfrm>
              <a:off x="2698956" y="2897693"/>
              <a:ext cx="15103" cy="13366"/>
            </a:xfrm>
            <a:custGeom>
              <a:avLst/>
              <a:gdLst/>
              <a:ahLst/>
              <a:cxnLst/>
              <a:rect l="l" t="t" r="r" b="b"/>
              <a:pathLst>
                <a:path w="200" h="177" extrusionOk="0">
                  <a:moveTo>
                    <a:pt x="101" y="0"/>
                  </a:moveTo>
                  <a:cubicBezTo>
                    <a:pt x="91" y="0"/>
                    <a:pt x="82" y="1"/>
                    <a:pt x="73" y="5"/>
                  </a:cubicBezTo>
                  <a:cubicBezTo>
                    <a:pt x="26" y="19"/>
                    <a:pt x="0" y="70"/>
                    <a:pt x="16" y="115"/>
                  </a:cubicBezTo>
                  <a:cubicBezTo>
                    <a:pt x="26" y="152"/>
                    <a:pt x="62" y="177"/>
                    <a:pt x="99" y="177"/>
                  </a:cubicBezTo>
                  <a:cubicBezTo>
                    <a:pt x="109" y="177"/>
                    <a:pt x="118" y="176"/>
                    <a:pt x="126" y="172"/>
                  </a:cubicBezTo>
                  <a:cubicBezTo>
                    <a:pt x="173" y="159"/>
                    <a:pt x="199" y="108"/>
                    <a:pt x="184" y="62"/>
                  </a:cubicBezTo>
                  <a:cubicBezTo>
                    <a:pt x="173" y="24"/>
                    <a:pt x="138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46"/>
            <p:cNvSpPr/>
            <p:nvPr/>
          </p:nvSpPr>
          <p:spPr>
            <a:xfrm>
              <a:off x="2622612" y="3058763"/>
              <a:ext cx="15329" cy="13592"/>
            </a:xfrm>
            <a:custGeom>
              <a:avLst/>
              <a:gdLst/>
              <a:ahLst/>
              <a:cxnLst/>
              <a:rect l="l" t="t" r="r" b="b"/>
              <a:pathLst>
                <a:path w="203" h="180" extrusionOk="0">
                  <a:moveTo>
                    <a:pt x="101" y="1"/>
                  </a:moveTo>
                  <a:cubicBezTo>
                    <a:pt x="90" y="1"/>
                    <a:pt x="79" y="3"/>
                    <a:pt x="68" y="7"/>
                  </a:cubicBezTo>
                  <a:cubicBezTo>
                    <a:pt x="22" y="25"/>
                    <a:pt x="0" y="77"/>
                    <a:pt x="19" y="123"/>
                  </a:cubicBezTo>
                  <a:cubicBezTo>
                    <a:pt x="34" y="158"/>
                    <a:pt x="67" y="179"/>
                    <a:pt x="102" y="179"/>
                  </a:cubicBezTo>
                  <a:cubicBezTo>
                    <a:pt x="113" y="179"/>
                    <a:pt x="124" y="176"/>
                    <a:pt x="134" y="173"/>
                  </a:cubicBezTo>
                  <a:cubicBezTo>
                    <a:pt x="180" y="154"/>
                    <a:pt x="202" y="102"/>
                    <a:pt x="183" y="56"/>
                  </a:cubicBezTo>
                  <a:cubicBezTo>
                    <a:pt x="170" y="22"/>
                    <a:pt x="13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46"/>
            <p:cNvSpPr/>
            <p:nvPr/>
          </p:nvSpPr>
          <p:spPr>
            <a:xfrm>
              <a:off x="2855496" y="3035354"/>
              <a:ext cx="14574" cy="13441"/>
            </a:xfrm>
            <a:custGeom>
              <a:avLst/>
              <a:gdLst/>
              <a:ahLst/>
              <a:cxnLst/>
              <a:rect l="l" t="t" r="r" b="b"/>
              <a:pathLst>
                <a:path w="193" h="178" extrusionOk="0">
                  <a:moveTo>
                    <a:pt x="97" y="0"/>
                  </a:moveTo>
                  <a:cubicBezTo>
                    <a:pt x="55" y="0"/>
                    <a:pt x="17" y="31"/>
                    <a:pt x="10" y="74"/>
                  </a:cubicBezTo>
                  <a:cubicBezTo>
                    <a:pt x="1" y="122"/>
                    <a:pt x="33" y="167"/>
                    <a:pt x="81" y="177"/>
                  </a:cubicBezTo>
                  <a:cubicBezTo>
                    <a:pt x="86" y="178"/>
                    <a:pt x="91" y="178"/>
                    <a:pt x="96" y="178"/>
                  </a:cubicBezTo>
                  <a:cubicBezTo>
                    <a:pt x="138" y="178"/>
                    <a:pt x="177" y="148"/>
                    <a:pt x="184" y="105"/>
                  </a:cubicBezTo>
                  <a:cubicBezTo>
                    <a:pt x="192" y="57"/>
                    <a:pt x="161" y="11"/>
                    <a:pt x="112" y="2"/>
                  </a:cubicBezTo>
                  <a:cubicBezTo>
                    <a:pt x="107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6"/>
            <p:cNvSpPr/>
            <p:nvPr/>
          </p:nvSpPr>
          <p:spPr>
            <a:xfrm>
              <a:off x="2800824" y="3116078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1"/>
                  </a:moveTo>
                  <a:cubicBezTo>
                    <a:pt x="85" y="1"/>
                    <a:pt x="68" y="5"/>
                    <a:pt x="53" y="15"/>
                  </a:cubicBezTo>
                  <a:cubicBezTo>
                    <a:pt x="12" y="41"/>
                    <a:pt x="0" y="95"/>
                    <a:pt x="26" y="137"/>
                  </a:cubicBezTo>
                  <a:cubicBezTo>
                    <a:pt x="43" y="163"/>
                    <a:pt x="72" y="178"/>
                    <a:pt x="100" y="178"/>
                  </a:cubicBezTo>
                  <a:cubicBezTo>
                    <a:pt x="117" y="178"/>
                    <a:pt x="132" y="175"/>
                    <a:pt x="148" y="165"/>
                  </a:cubicBezTo>
                  <a:cubicBezTo>
                    <a:pt x="190" y="137"/>
                    <a:pt x="202" y="82"/>
                    <a:pt x="176" y="42"/>
                  </a:cubicBezTo>
                  <a:cubicBezTo>
                    <a:pt x="160" y="15"/>
                    <a:pt x="131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6"/>
            <p:cNvSpPr/>
            <p:nvPr/>
          </p:nvSpPr>
          <p:spPr>
            <a:xfrm>
              <a:off x="2848171" y="3059292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1"/>
                  </a:moveTo>
                  <a:cubicBezTo>
                    <a:pt x="67" y="1"/>
                    <a:pt x="33" y="21"/>
                    <a:pt x="19" y="55"/>
                  </a:cubicBezTo>
                  <a:cubicBezTo>
                    <a:pt x="1" y="101"/>
                    <a:pt x="24" y="153"/>
                    <a:pt x="67" y="171"/>
                  </a:cubicBezTo>
                  <a:cubicBezTo>
                    <a:pt x="78" y="175"/>
                    <a:pt x="89" y="178"/>
                    <a:pt x="102" y="178"/>
                  </a:cubicBezTo>
                  <a:cubicBezTo>
                    <a:pt x="103" y="178"/>
                    <a:pt x="103" y="178"/>
                    <a:pt x="104" y="178"/>
                  </a:cubicBezTo>
                  <a:cubicBezTo>
                    <a:pt x="137" y="178"/>
                    <a:pt x="170" y="157"/>
                    <a:pt x="183" y="122"/>
                  </a:cubicBezTo>
                  <a:cubicBezTo>
                    <a:pt x="202" y="78"/>
                    <a:pt x="180" y="26"/>
                    <a:pt x="135" y="7"/>
                  </a:cubicBezTo>
                  <a:cubicBezTo>
                    <a:pt x="124" y="3"/>
                    <a:pt x="11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6"/>
            <p:cNvSpPr/>
            <p:nvPr/>
          </p:nvSpPr>
          <p:spPr>
            <a:xfrm>
              <a:off x="2857837" y="3010510"/>
              <a:ext cx="13668" cy="13441"/>
            </a:xfrm>
            <a:custGeom>
              <a:avLst/>
              <a:gdLst/>
              <a:ahLst/>
              <a:cxnLst/>
              <a:rect l="l" t="t" r="r" b="b"/>
              <a:pathLst>
                <a:path w="181" h="178" extrusionOk="0">
                  <a:moveTo>
                    <a:pt x="90" y="0"/>
                  </a:moveTo>
                  <a:cubicBezTo>
                    <a:pt x="90" y="0"/>
                    <a:pt x="89" y="0"/>
                    <a:pt x="88" y="0"/>
                  </a:cubicBezTo>
                  <a:cubicBezTo>
                    <a:pt x="38" y="1"/>
                    <a:pt x="1" y="42"/>
                    <a:pt x="2" y="91"/>
                  </a:cubicBezTo>
                  <a:cubicBezTo>
                    <a:pt x="3" y="140"/>
                    <a:pt x="43" y="177"/>
                    <a:pt x="90" y="177"/>
                  </a:cubicBezTo>
                  <a:lnTo>
                    <a:pt x="94" y="177"/>
                  </a:lnTo>
                  <a:cubicBezTo>
                    <a:pt x="143" y="176"/>
                    <a:pt x="180" y="136"/>
                    <a:pt x="179" y="86"/>
                  </a:cubicBezTo>
                  <a:cubicBezTo>
                    <a:pt x="178" y="38"/>
                    <a:pt x="13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6"/>
            <p:cNvSpPr/>
            <p:nvPr/>
          </p:nvSpPr>
          <p:spPr>
            <a:xfrm>
              <a:off x="2836315" y="3081342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1"/>
                  </a:moveTo>
                  <a:cubicBezTo>
                    <a:pt x="73" y="1"/>
                    <a:pt x="45" y="14"/>
                    <a:pt x="27" y="39"/>
                  </a:cubicBezTo>
                  <a:cubicBezTo>
                    <a:pt x="0" y="80"/>
                    <a:pt x="11" y="136"/>
                    <a:pt x="51" y="163"/>
                  </a:cubicBezTo>
                  <a:cubicBezTo>
                    <a:pt x="67" y="173"/>
                    <a:pt x="84" y="179"/>
                    <a:pt x="100" y="179"/>
                  </a:cubicBezTo>
                  <a:cubicBezTo>
                    <a:pt x="129" y="179"/>
                    <a:pt x="157" y="166"/>
                    <a:pt x="175" y="140"/>
                  </a:cubicBezTo>
                  <a:cubicBezTo>
                    <a:pt x="202" y="98"/>
                    <a:pt x="192" y="43"/>
                    <a:pt x="151" y="16"/>
                  </a:cubicBezTo>
                  <a:cubicBezTo>
                    <a:pt x="136" y="6"/>
                    <a:pt x="119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6"/>
            <p:cNvSpPr/>
            <p:nvPr/>
          </p:nvSpPr>
          <p:spPr>
            <a:xfrm>
              <a:off x="2716626" y="3120760"/>
              <a:ext cx="52406" cy="42136"/>
            </a:xfrm>
            <a:custGeom>
              <a:avLst/>
              <a:gdLst/>
              <a:ahLst/>
              <a:cxnLst/>
              <a:rect l="l" t="t" r="r" b="b"/>
              <a:pathLst>
                <a:path w="694" h="558" extrusionOk="0">
                  <a:moveTo>
                    <a:pt x="351" y="178"/>
                  </a:moveTo>
                  <a:cubicBezTo>
                    <a:pt x="407" y="178"/>
                    <a:pt x="452" y="224"/>
                    <a:pt x="452" y="278"/>
                  </a:cubicBezTo>
                  <a:cubicBezTo>
                    <a:pt x="452" y="334"/>
                    <a:pt x="406" y="379"/>
                    <a:pt x="351" y="379"/>
                  </a:cubicBezTo>
                  <a:cubicBezTo>
                    <a:pt x="296" y="379"/>
                    <a:pt x="251" y="333"/>
                    <a:pt x="251" y="278"/>
                  </a:cubicBezTo>
                  <a:cubicBezTo>
                    <a:pt x="251" y="223"/>
                    <a:pt x="297" y="178"/>
                    <a:pt x="351" y="178"/>
                  </a:cubicBezTo>
                  <a:close/>
                  <a:moveTo>
                    <a:pt x="351" y="1"/>
                  </a:moveTo>
                  <a:cubicBezTo>
                    <a:pt x="236" y="1"/>
                    <a:pt x="137" y="70"/>
                    <a:pt x="96" y="171"/>
                  </a:cubicBezTo>
                  <a:cubicBezTo>
                    <a:pt x="53" y="171"/>
                    <a:pt x="15" y="201"/>
                    <a:pt x="8" y="245"/>
                  </a:cubicBezTo>
                  <a:cubicBezTo>
                    <a:pt x="1" y="293"/>
                    <a:pt x="33" y="338"/>
                    <a:pt x="83" y="346"/>
                  </a:cubicBezTo>
                  <a:cubicBezTo>
                    <a:pt x="112" y="467"/>
                    <a:pt x="223" y="557"/>
                    <a:pt x="353" y="557"/>
                  </a:cubicBezTo>
                  <a:cubicBezTo>
                    <a:pt x="483" y="557"/>
                    <a:pt x="593" y="468"/>
                    <a:pt x="622" y="346"/>
                  </a:cubicBezTo>
                  <a:cubicBezTo>
                    <a:pt x="666" y="334"/>
                    <a:pt x="694" y="291"/>
                    <a:pt x="688" y="246"/>
                  </a:cubicBezTo>
                  <a:cubicBezTo>
                    <a:pt x="681" y="204"/>
                    <a:pt x="647" y="174"/>
                    <a:pt x="608" y="172"/>
                  </a:cubicBezTo>
                  <a:cubicBezTo>
                    <a:pt x="567" y="70"/>
                    <a:pt x="468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6"/>
            <p:cNvSpPr/>
            <p:nvPr/>
          </p:nvSpPr>
          <p:spPr>
            <a:xfrm>
              <a:off x="2852702" y="3184569"/>
              <a:ext cx="15178" cy="13668"/>
            </a:xfrm>
            <a:custGeom>
              <a:avLst/>
              <a:gdLst/>
              <a:ahLst/>
              <a:cxnLst/>
              <a:rect l="l" t="t" r="r" b="b"/>
              <a:pathLst>
                <a:path w="201" h="181" extrusionOk="0">
                  <a:moveTo>
                    <a:pt x="100" y="1"/>
                  </a:moveTo>
                  <a:cubicBezTo>
                    <a:pt x="83" y="1"/>
                    <a:pt x="65" y="6"/>
                    <a:pt x="50" y="17"/>
                  </a:cubicBezTo>
                  <a:cubicBezTo>
                    <a:pt x="10" y="45"/>
                    <a:pt x="0" y="100"/>
                    <a:pt x="27" y="141"/>
                  </a:cubicBezTo>
                  <a:cubicBezTo>
                    <a:pt x="44" y="166"/>
                    <a:pt x="73" y="180"/>
                    <a:pt x="100" y="180"/>
                  </a:cubicBezTo>
                  <a:cubicBezTo>
                    <a:pt x="117" y="180"/>
                    <a:pt x="136" y="175"/>
                    <a:pt x="149" y="164"/>
                  </a:cubicBezTo>
                  <a:cubicBezTo>
                    <a:pt x="190" y="137"/>
                    <a:pt x="200" y="81"/>
                    <a:pt x="173" y="41"/>
                  </a:cubicBezTo>
                  <a:cubicBezTo>
                    <a:pt x="156" y="15"/>
                    <a:pt x="12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6"/>
            <p:cNvSpPr/>
            <p:nvPr/>
          </p:nvSpPr>
          <p:spPr>
            <a:xfrm>
              <a:off x="2784664" y="3215001"/>
              <a:ext cx="14800" cy="13517"/>
            </a:xfrm>
            <a:custGeom>
              <a:avLst/>
              <a:gdLst/>
              <a:ahLst/>
              <a:cxnLst/>
              <a:rect l="l" t="t" r="r" b="b"/>
              <a:pathLst>
                <a:path w="196" h="179" extrusionOk="0">
                  <a:moveTo>
                    <a:pt x="99" y="1"/>
                  </a:moveTo>
                  <a:cubicBezTo>
                    <a:pt x="92" y="1"/>
                    <a:pt x="85" y="2"/>
                    <a:pt x="78" y="4"/>
                  </a:cubicBezTo>
                  <a:cubicBezTo>
                    <a:pt x="29" y="15"/>
                    <a:pt x="0" y="64"/>
                    <a:pt x="12" y="111"/>
                  </a:cubicBezTo>
                  <a:cubicBezTo>
                    <a:pt x="22" y="151"/>
                    <a:pt x="58" y="179"/>
                    <a:pt x="98" y="179"/>
                  </a:cubicBezTo>
                  <a:cubicBezTo>
                    <a:pt x="105" y="179"/>
                    <a:pt x="112" y="177"/>
                    <a:pt x="119" y="176"/>
                  </a:cubicBezTo>
                  <a:cubicBezTo>
                    <a:pt x="167" y="164"/>
                    <a:pt x="195" y="116"/>
                    <a:pt x="184" y="69"/>
                  </a:cubicBezTo>
                  <a:cubicBezTo>
                    <a:pt x="175" y="28"/>
                    <a:pt x="139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6"/>
            <p:cNvSpPr/>
            <p:nvPr/>
          </p:nvSpPr>
          <p:spPr>
            <a:xfrm>
              <a:off x="2710359" y="3219305"/>
              <a:ext cx="14272" cy="13366"/>
            </a:xfrm>
            <a:custGeom>
              <a:avLst/>
              <a:gdLst/>
              <a:ahLst/>
              <a:cxnLst/>
              <a:rect l="l" t="t" r="r" b="b"/>
              <a:pathLst>
                <a:path w="189" h="177" extrusionOk="0">
                  <a:moveTo>
                    <a:pt x="93" y="1"/>
                  </a:moveTo>
                  <a:cubicBezTo>
                    <a:pt x="50" y="1"/>
                    <a:pt x="13" y="34"/>
                    <a:pt x="7" y="78"/>
                  </a:cubicBezTo>
                  <a:cubicBezTo>
                    <a:pt x="0" y="127"/>
                    <a:pt x="36" y="171"/>
                    <a:pt x="84" y="177"/>
                  </a:cubicBezTo>
                  <a:lnTo>
                    <a:pt x="94" y="177"/>
                  </a:lnTo>
                  <a:cubicBezTo>
                    <a:pt x="138" y="177"/>
                    <a:pt x="176" y="145"/>
                    <a:pt x="183" y="99"/>
                  </a:cubicBezTo>
                  <a:cubicBezTo>
                    <a:pt x="189" y="51"/>
                    <a:pt x="155" y="7"/>
                    <a:pt x="106" y="2"/>
                  </a:cubicBezTo>
                  <a:cubicBezTo>
                    <a:pt x="101" y="1"/>
                    <a:pt x="97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6"/>
            <p:cNvSpPr/>
            <p:nvPr/>
          </p:nvSpPr>
          <p:spPr>
            <a:xfrm>
              <a:off x="2852853" y="2842492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1" y="0"/>
                  </a:moveTo>
                  <a:cubicBezTo>
                    <a:pt x="72" y="0"/>
                    <a:pt x="44" y="13"/>
                    <a:pt x="26" y="38"/>
                  </a:cubicBezTo>
                  <a:cubicBezTo>
                    <a:pt x="0" y="79"/>
                    <a:pt x="9" y="134"/>
                    <a:pt x="50" y="162"/>
                  </a:cubicBezTo>
                  <a:cubicBezTo>
                    <a:pt x="66" y="173"/>
                    <a:pt x="82" y="178"/>
                    <a:pt x="100" y="178"/>
                  </a:cubicBezTo>
                  <a:cubicBezTo>
                    <a:pt x="129" y="178"/>
                    <a:pt x="156" y="165"/>
                    <a:pt x="173" y="139"/>
                  </a:cubicBezTo>
                  <a:cubicBezTo>
                    <a:pt x="201" y="99"/>
                    <a:pt x="191" y="43"/>
                    <a:pt x="150" y="15"/>
                  </a:cubicBezTo>
                  <a:cubicBezTo>
                    <a:pt x="135" y="5"/>
                    <a:pt x="118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6"/>
            <p:cNvSpPr/>
            <p:nvPr/>
          </p:nvSpPr>
          <p:spPr>
            <a:xfrm>
              <a:off x="2735882" y="3220816"/>
              <a:ext cx="13441" cy="13441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89" y="1"/>
                  </a:moveTo>
                  <a:cubicBezTo>
                    <a:pt x="39" y="1"/>
                    <a:pt x="0" y="40"/>
                    <a:pt x="0" y="89"/>
                  </a:cubicBezTo>
                  <a:cubicBezTo>
                    <a:pt x="0" y="139"/>
                    <a:pt x="39" y="178"/>
                    <a:pt x="89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6"/>
            <p:cNvSpPr/>
            <p:nvPr/>
          </p:nvSpPr>
          <p:spPr>
            <a:xfrm>
              <a:off x="2831181" y="3197482"/>
              <a:ext cx="15329" cy="13517"/>
            </a:xfrm>
            <a:custGeom>
              <a:avLst/>
              <a:gdLst/>
              <a:ahLst/>
              <a:cxnLst/>
              <a:rect l="l" t="t" r="r" b="b"/>
              <a:pathLst>
                <a:path w="203" h="179" extrusionOk="0">
                  <a:moveTo>
                    <a:pt x="102" y="1"/>
                  </a:moveTo>
                  <a:cubicBezTo>
                    <a:pt x="88" y="1"/>
                    <a:pt x="74" y="4"/>
                    <a:pt x="61" y="10"/>
                  </a:cubicBezTo>
                  <a:cubicBezTo>
                    <a:pt x="17" y="32"/>
                    <a:pt x="0" y="88"/>
                    <a:pt x="22" y="130"/>
                  </a:cubicBezTo>
                  <a:cubicBezTo>
                    <a:pt x="38" y="160"/>
                    <a:pt x="69" y="178"/>
                    <a:pt x="103" y="178"/>
                  </a:cubicBezTo>
                  <a:cubicBezTo>
                    <a:pt x="116" y="178"/>
                    <a:pt x="130" y="176"/>
                    <a:pt x="142" y="168"/>
                  </a:cubicBezTo>
                  <a:cubicBezTo>
                    <a:pt x="186" y="146"/>
                    <a:pt x="203" y="91"/>
                    <a:pt x="181" y="48"/>
                  </a:cubicBezTo>
                  <a:cubicBezTo>
                    <a:pt x="165" y="18"/>
                    <a:pt x="134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6"/>
            <p:cNvSpPr/>
            <p:nvPr/>
          </p:nvSpPr>
          <p:spPr>
            <a:xfrm>
              <a:off x="2760349" y="3219456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4" y="0"/>
                  </a:moveTo>
                  <a:cubicBezTo>
                    <a:pt x="91" y="0"/>
                    <a:pt x="87" y="0"/>
                    <a:pt x="84" y="1"/>
                  </a:cubicBezTo>
                  <a:cubicBezTo>
                    <a:pt x="36" y="6"/>
                    <a:pt x="0" y="50"/>
                    <a:pt x="5" y="100"/>
                  </a:cubicBezTo>
                  <a:cubicBezTo>
                    <a:pt x="11" y="146"/>
                    <a:pt x="48" y="178"/>
                    <a:pt x="94" y="178"/>
                  </a:cubicBezTo>
                  <a:lnTo>
                    <a:pt x="105" y="178"/>
                  </a:lnTo>
                  <a:cubicBezTo>
                    <a:pt x="152" y="173"/>
                    <a:pt x="188" y="128"/>
                    <a:pt x="183" y="79"/>
                  </a:cubicBezTo>
                  <a:cubicBezTo>
                    <a:pt x="177" y="32"/>
                    <a:pt x="139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6"/>
            <p:cNvSpPr/>
            <p:nvPr/>
          </p:nvSpPr>
          <p:spPr>
            <a:xfrm>
              <a:off x="2808451" y="3207676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0" y="0"/>
                  </a:moveTo>
                  <a:cubicBezTo>
                    <a:pt x="90" y="0"/>
                    <a:pt x="80" y="2"/>
                    <a:pt x="70" y="6"/>
                  </a:cubicBezTo>
                  <a:cubicBezTo>
                    <a:pt x="24" y="22"/>
                    <a:pt x="0" y="74"/>
                    <a:pt x="18" y="120"/>
                  </a:cubicBezTo>
                  <a:cubicBezTo>
                    <a:pt x="30" y="156"/>
                    <a:pt x="65" y="178"/>
                    <a:pt x="101" y="178"/>
                  </a:cubicBezTo>
                  <a:cubicBezTo>
                    <a:pt x="112" y="178"/>
                    <a:pt x="122" y="176"/>
                    <a:pt x="133" y="172"/>
                  </a:cubicBezTo>
                  <a:cubicBezTo>
                    <a:pt x="177" y="156"/>
                    <a:pt x="201" y="104"/>
                    <a:pt x="185" y="58"/>
                  </a:cubicBezTo>
                  <a:cubicBezTo>
                    <a:pt x="170" y="22"/>
                    <a:pt x="136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6"/>
            <p:cNvSpPr/>
            <p:nvPr/>
          </p:nvSpPr>
          <p:spPr>
            <a:xfrm>
              <a:off x="2936900" y="3064125"/>
              <a:ext cx="14800" cy="13517"/>
            </a:xfrm>
            <a:custGeom>
              <a:avLst/>
              <a:gdLst/>
              <a:ahLst/>
              <a:cxnLst/>
              <a:rect l="l" t="t" r="r" b="b"/>
              <a:pathLst>
                <a:path w="196" h="179" extrusionOk="0">
                  <a:moveTo>
                    <a:pt x="97" y="0"/>
                  </a:moveTo>
                  <a:cubicBezTo>
                    <a:pt x="57" y="0"/>
                    <a:pt x="22" y="27"/>
                    <a:pt x="12" y="68"/>
                  </a:cubicBezTo>
                  <a:cubicBezTo>
                    <a:pt x="0" y="116"/>
                    <a:pt x="29" y="163"/>
                    <a:pt x="77" y="176"/>
                  </a:cubicBezTo>
                  <a:cubicBezTo>
                    <a:pt x="85" y="177"/>
                    <a:pt x="91" y="178"/>
                    <a:pt x="99" y="178"/>
                  </a:cubicBezTo>
                  <a:cubicBezTo>
                    <a:pt x="139" y="178"/>
                    <a:pt x="175" y="151"/>
                    <a:pt x="185" y="111"/>
                  </a:cubicBezTo>
                  <a:cubicBezTo>
                    <a:pt x="195" y="63"/>
                    <a:pt x="167" y="15"/>
                    <a:pt x="120" y="3"/>
                  </a:cubicBezTo>
                  <a:cubicBezTo>
                    <a:pt x="113" y="1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6"/>
            <p:cNvSpPr/>
            <p:nvPr/>
          </p:nvSpPr>
          <p:spPr>
            <a:xfrm>
              <a:off x="2905788" y="2895050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0" y="0"/>
                  </a:moveTo>
                  <a:cubicBezTo>
                    <a:pt x="83" y="0"/>
                    <a:pt x="65" y="5"/>
                    <a:pt x="50" y="16"/>
                  </a:cubicBezTo>
                  <a:cubicBezTo>
                    <a:pt x="9" y="44"/>
                    <a:pt x="1" y="99"/>
                    <a:pt x="28" y="140"/>
                  </a:cubicBezTo>
                  <a:cubicBezTo>
                    <a:pt x="45" y="165"/>
                    <a:pt x="74" y="178"/>
                    <a:pt x="101" y="178"/>
                  </a:cubicBezTo>
                  <a:cubicBezTo>
                    <a:pt x="117" y="178"/>
                    <a:pt x="136" y="173"/>
                    <a:pt x="152" y="163"/>
                  </a:cubicBezTo>
                  <a:cubicBezTo>
                    <a:pt x="191" y="134"/>
                    <a:pt x="201" y="79"/>
                    <a:pt x="174" y="39"/>
                  </a:cubicBezTo>
                  <a:cubicBezTo>
                    <a:pt x="156" y="13"/>
                    <a:pt x="12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6"/>
            <p:cNvSpPr/>
            <p:nvPr/>
          </p:nvSpPr>
          <p:spPr>
            <a:xfrm>
              <a:off x="2685439" y="3214699"/>
              <a:ext cx="14951" cy="13517"/>
            </a:xfrm>
            <a:custGeom>
              <a:avLst/>
              <a:gdLst/>
              <a:ahLst/>
              <a:cxnLst/>
              <a:rect l="l" t="t" r="r" b="b"/>
              <a:pathLst>
                <a:path w="198" h="179" extrusionOk="0">
                  <a:moveTo>
                    <a:pt x="100" y="1"/>
                  </a:moveTo>
                  <a:cubicBezTo>
                    <a:pt x="60" y="1"/>
                    <a:pt x="24" y="28"/>
                    <a:pt x="12" y="69"/>
                  </a:cubicBezTo>
                  <a:cubicBezTo>
                    <a:pt x="1" y="117"/>
                    <a:pt x="29" y="164"/>
                    <a:pt x="78" y="175"/>
                  </a:cubicBezTo>
                  <a:cubicBezTo>
                    <a:pt x="85" y="177"/>
                    <a:pt x="92" y="179"/>
                    <a:pt x="100" y="179"/>
                  </a:cubicBezTo>
                  <a:cubicBezTo>
                    <a:pt x="141" y="179"/>
                    <a:pt x="175" y="151"/>
                    <a:pt x="185" y="111"/>
                  </a:cubicBezTo>
                  <a:cubicBezTo>
                    <a:pt x="198" y="64"/>
                    <a:pt x="169" y="16"/>
                    <a:pt x="121" y="3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46"/>
            <p:cNvSpPr/>
            <p:nvPr/>
          </p:nvSpPr>
          <p:spPr>
            <a:xfrm>
              <a:off x="2918776" y="2916420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1" y="0"/>
                  </a:moveTo>
                  <a:cubicBezTo>
                    <a:pt x="87" y="0"/>
                    <a:pt x="73" y="4"/>
                    <a:pt x="60" y="11"/>
                  </a:cubicBezTo>
                  <a:cubicBezTo>
                    <a:pt x="17" y="34"/>
                    <a:pt x="1" y="88"/>
                    <a:pt x="24" y="131"/>
                  </a:cubicBezTo>
                  <a:cubicBezTo>
                    <a:pt x="39" y="161"/>
                    <a:pt x="71" y="178"/>
                    <a:pt x="102" y="178"/>
                  </a:cubicBezTo>
                  <a:cubicBezTo>
                    <a:pt x="116" y="178"/>
                    <a:pt x="131" y="174"/>
                    <a:pt x="143" y="167"/>
                  </a:cubicBezTo>
                  <a:cubicBezTo>
                    <a:pt x="186" y="143"/>
                    <a:pt x="204" y="90"/>
                    <a:pt x="180" y="47"/>
                  </a:cubicBezTo>
                  <a:cubicBezTo>
                    <a:pt x="164" y="18"/>
                    <a:pt x="133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6"/>
            <p:cNvSpPr/>
            <p:nvPr/>
          </p:nvSpPr>
          <p:spPr>
            <a:xfrm>
              <a:off x="2936900" y="2963088"/>
              <a:ext cx="15027" cy="13517"/>
            </a:xfrm>
            <a:custGeom>
              <a:avLst/>
              <a:gdLst/>
              <a:ahLst/>
              <a:cxnLst/>
              <a:rect l="l" t="t" r="r" b="b"/>
              <a:pathLst>
                <a:path w="199" h="179" extrusionOk="0">
                  <a:moveTo>
                    <a:pt x="100" y="0"/>
                  </a:moveTo>
                  <a:cubicBezTo>
                    <a:pt x="93" y="0"/>
                    <a:pt x="86" y="1"/>
                    <a:pt x="79" y="3"/>
                  </a:cubicBezTo>
                  <a:cubicBezTo>
                    <a:pt x="30" y="14"/>
                    <a:pt x="0" y="62"/>
                    <a:pt x="13" y="111"/>
                  </a:cubicBezTo>
                  <a:cubicBezTo>
                    <a:pt x="23" y="151"/>
                    <a:pt x="60" y="179"/>
                    <a:pt x="99" y="179"/>
                  </a:cubicBezTo>
                  <a:cubicBezTo>
                    <a:pt x="106" y="179"/>
                    <a:pt x="113" y="177"/>
                    <a:pt x="121" y="176"/>
                  </a:cubicBezTo>
                  <a:cubicBezTo>
                    <a:pt x="169" y="164"/>
                    <a:pt x="198" y="116"/>
                    <a:pt x="186" y="67"/>
                  </a:cubicBezTo>
                  <a:cubicBezTo>
                    <a:pt x="176" y="27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6"/>
            <p:cNvSpPr/>
            <p:nvPr/>
          </p:nvSpPr>
          <p:spPr>
            <a:xfrm>
              <a:off x="2872487" y="3169240"/>
              <a:ext cx="15027" cy="13366"/>
            </a:xfrm>
            <a:custGeom>
              <a:avLst/>
              <a:gdLst/>
              <a:ahLst/>
              <a:cxnLst/>
              <a:rect l="l" t="t" r="r" b="b"/>
              <a:pathLst>
                <a:path w="199" h="177" extrusionOk="0">
                  <a:moveTo>
                    <a:pt x="100" y="0"/>
                  </a:moveTo>
                  <a:cubicBezTo>
                    <a:pt x="79" y="0"/>
                    <a:pt x="58" y="7"/>
                    <a:pt x="41" y="22"/>
                  </a:cubicBezTo>
                  <a:cubicBezTo>
                    <a:pt x="5" y="55"/>
                    <a:pt x="1" y="110"/>
                    <a:pt x="33" y="147"/>
                  </a:cubicBezTo>
                  <a:cubicBezTo>
                    <a:pt x="50" y="167"/>
                    <a:pt x="75" y="177"/>
                    <a:pt x="100" y="177"/>
                  </a:cubicBezTo>
                  <a:cubicBezTo>
                    <a:pt x="121" y="177"/>
                    <a:pt x="141" y="170"/>
                    <a:pt x="158" y="155"/>
                  </a:cubicBezTo>
                  <a:cubicBezTo>
                    <a:pt x="195" y="123"/>
                    <a:pt x="199" y="66"/>
                    <a:pt x="166" y="30"/>
                  </a:cubicBezTo>
                  <a:cubicBezTo>
                    <a:pt x="149" y="10"/>
                    <a:pt x="124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6"/>
            <p:cNvSpPr/>
            <p:nvPr/>
          </p:nvSpPr>
          <p:spPr>
            <a:xfrm>
              <a:off x="2929197" y="2939301"/>
              <a:ext cx="15329" cy="13366"/>
            </a:xfrm>
            <a:custGeom>
              <a:avLst/>
              <a:gdLst/>
              <a:ahLst/>
              <a:cxnLst/>
              <a:rect l="l" t="t" r="r" b="b"/>
              <a:pathLst>
                <a:path w="203" h="177" extrusionOk="0">
                  <a:moveTo>
                    <a:pt x="101" y="0"/>
                  </a:moveTo>
                  <a:cubicBezTo>
                    <a:pt x="90" y="0"/>
                    <a:pt x="80" y="2"/>
                    <a:pt x="69" y="6"/>
                  </a:cubicBezTo>
                  <a:cubicBezTo>
                    <a:pt x="24" y="23"/>
                    <a:pt x="0" y="74"/>
                    <a:pt x="19" y="120"/>
                  </a:cubicBezTo>
                  <a:cubicBezTo>
                    <a:pt x="32" y="155"/>
                    <a:pt x="66" y="177"/>
                    <a:pt x="102" y="177"/>
                  </a:cubicBezTo>
                  <a:cubicBezTo>
                    <a:pt x="112" y="177"/>
                    <a:pt x="123" y="176"/>
                    <a:pt x="133" y="172"/>
                  </a:cubicBezTo>
                  <a:cubicBezTo>
                    <a:pt x="179" y="153"/>
                    <a:pt x="202" y="103"/>
                    <a:pt x="184" y="57"/>
                  </a:cubicBezTo>
                  <a:cubicBezTo>
                    <a:pt x="170" y="22"/>
                    <a:pt x="13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6"/>
            <p:cNvSpPr/>
            <p:nvPr/>
          </p:nvSpPr>
          <p:spPr>
            <a:xfrm>
              <a:off x="2929197" y="3087912"/>
              <a:ext cx="15103" cy="13592"/>
            </a:xfrm>
            <a:custGeom>
              <a:avLst/>
              <a:gdLst/>
              <a:ahLst/>
              <a:cxnLst/>
              <a:rect l="l" t="t" r="r" b="b"/>
              <a:pathLst>
                <a:path w="200" h="180" extrusionOk="0">
                  <a:moveTo>
                    <a:pt x="100" y="1"/>
                  </a:moveTo>
                  <a:cubicBezTo>
                    <a:pt x="64" y="1"/>
                    <a:pt x="31" y="23"/>
                    <a:pt x="17" y="58"/>
                  </a:cubicBezTo>
                  <a:cubicBezTo>
                    <a:pt x="0" y="103"/>
                    <a:pt x="22" y="155"/>
                    <a:pt x="68" y="172"/>
                  </a:cubicBezTo>
                  <a:cubicBezTo>
                    <a:pt x="78" y="176"/>
                    <a:pt x="89" y="179"/>
                    <a:pt x="99" y="179"/>
                  </a:cubicBezTo>
                  <a:cubicBezTo>
                    <a:pt x="135" y="179"/>
                    <a:pt x="168" y="156"/>
                    <a:pt x="183" y="122"/>
                  </a:cubicBezTo>
                  <a:cubicBezTo>
                    <a:pt x="199" y="76"/>
                    <a:pt x="177" y="25"/>
                    <a:pt x="132" y="7"/>
                  </a:cubicBezTo>
                  <a:cubicBezTo>
                    <a:pt x="121" y="3"/>
                    <a:pt x="110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6"/>
            <p:cNvSpPr/>
            <p:nvPr/>
          </p:nvSpPr>
          <p:spPr>
            <a:xfrm>
              <a:off x="2918625" y="3110641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3" y="0"/>
                  </a:moveTo>
                  <a:cubicBezTo>
                    <a:pt x="71" y="0"/>
                    <a:pt x="40" y="17"/>
                    <a:pt x="25" y="47"/>
                  </a:cubicBezTo>
                  <a:cubicBezTo>
                    <a:pt x="1" y="91"/>
                    <a:pt x="18" y="144"/>
                    <a:pt x="61" y="167"/>
                  </a:cubicBezTo>
                  <a:cubicBezTo>
                    <a:pt x="74" y="174"/>
                    <a:pt x="88" y="177"/>
                    <a:pt x="103" y="177"/>
                  </a:cubicBezTo>
                  <a:cubicBezTo>
                    <a:pt x="134" y="177"/>
                    <a:pt x="165" y="161"/>
                    <a:pt x="181" y="130"/>
                  </a:cubicBezTo>
                  <a:cubicBezTo>
                    <a:pt x="204" y="88"/>
                    <a:pt x="187" y="35"/>
                    <a:pt x="144" y="11"/>
                  </a:cubicBezTo>
                  <a:cubicBezTo>
                    <a:pt x="131" y="4"/>
                    <a:pt x="11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6"/>
            <p:cNvSpPr/>
            <p:nvPr/>
          </p:nvSpPr>
          <p:spPr>
            <a:xfrm>
              <a:off x="2872562" y="2857821"/>
              <a:ext cx="15027" cy="13517"/>
            </a:xfrm>
            <a:custGeom>
              <a:avLst/>
              <a:gdLst/>
              <a:ahLst/>
              <a:cxnLst/>
              <a:rect l="l" t="t" r="r" b="b"/>
              <a:pathLst>
                <a:path w="199" h="179" extrusionOk="0">
                  <a:moveTo>
                    <a:pt x="101" y="1"/>
                  </a:moveTo>
                  <a:cubicBezTo>
                    <a:pt x="76" y="1"/>
                    <a:pt x="52" y="11"/>
                    <a:pt x="34" y="31"/>
                  </a:cubicBezTo>
                  <a:cubicBezTo>
                    <a:pt x="1" y="68"/>
                    <a:pt x="5" y="124"/>
                    <a:pt x="41" y="156"/>
                  </a:cubicBezTo>
                  <a:cubicBezTo>
                    <a:pt x="58" y="171"/>
                    <a:pt x="79" y="178"/>
                    <a:pt x="100" y="178"/>
                  </a:cubicBezTo>
                  <a:cubicBezTo>
                    <a:pt x="125" y="178"/>
                    <a:pt x="150" y="168"/>
                    <a:pt x="167" y="148"/>
                  </a:cubicBezTo>
                  <a:cubicBezTo>
                    <a:pt x="199" y="111"/>
                    <a:pt x="196" y="56"/>
                    <a:pt x="159" y="23"/>
                  </a:cubicBezTo>
                  <a:cubicBezTo>
                    <a:pt x="143" y="8"/>
                    <a:pt x="12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46"/>
            <p:cNvSpPr/>
            <p:nvPr/>
          </p:nvSpPr>
          <p:spPr>
            <a:xfrm>
              <a:off x="2890308" y="3151645"/>
              <a:ext cx="14951" cy="13366"/>
            </a:xfrm>
            <a:custGeom>
              <a:avLst/>
              <a:gdLst/>
              <a:ahLst/>
              <a:cxnLst/>
              <a:rect l="l" t="t" r="r" b="b"/>
              <a:pathLst>
                <a:path w="198" h="177" extrusionOk="0">
                  <a:moveTo>
                    <a:pt x="99" y="0"/>
                  </a:moveTo>
                  <a:cubicBezTo>
                    <a:pt x="75" y="0"/>
                    <a:pt x="51" y="10"/>
                    <a:pt x="34" y="29"/>
                  </a:cubicBezTo>
                  <a:cubicBezTo>
                    <a:pt x="0" y="66"/>
                    <a:pt x="3" y="122"/>
                    <a:pt x="40" y="155"/>
                  </a:cubicBezTo>
                  <a:cubicBezTo>
                    <a:pt x="57" y="170"/>
                    <a:pt x="77" y="176"/>
                    <a:pt x="98" y="176"/>
                  </a:cubicBezTo>
                  <a:cubicBezTo>
                    <a:pt x="123" y="176"/>
                    <a:pt x="146" y="166"/>
                    <a:pt x="165" y="147"/>
                  </a:cubicBezTo>
                  <a:cubicBezTo>
                    <a:pt x="197" y="112"/>
                    <a:pt x="195" y="56"/>
                    <a:pt x="159" y="23"/>
                  </a:cubicBezTo>
                  <a:cubicBezTo>
                    <a:pt x="142" y="8"/>
                    <a:pt x="120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46"/>
            <p:cNvSpPr/>
            <p:nvPr/>
          </p:nvSpPr>
          <p:spPr>
            <a:xfrm>
              <a:off x="2890308" y="2875492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99" y="1"/>
                  </a:moveTo>
                  <a:cubicBezTo>
                    <a:pt x="79" y="1"/>
                    <a:pt x="58" y="8"/>
                    <a:pt x="41" y="23"/>
                  </a:cubicBezTo>
                  <a:cubicBezTo>
                    <a:pt x="4" y="57"/>
                    <a:pt x="0" y="112"/>
                    <a:pt x="35" y="148"/>
                  </a:cubicBezTo>
                  <a:cubicBezTo>
                    <a:pt x="51" y="167"/>
                    <a:pt x="76" y="178"/>
                    <a:pt x="101" y="178"/>
                  </a:cubicBezTo>
                  <a:cubicBezTo>
                    <a:pt x="122" y="178"/>
                    <a:pt x="143" y="169"/>
                    <a:pt x="160" y="156"/>
                  </a:cubicBezTo>
                  <a:cubicBezTo>
                    <a:pt x="196" y="122"/>
                    <a:pt x="200" y="67"/>
                    <a:pt x="166" y="31"/>
                  </a:cubicBezTo>
                  <a:cubicBezTo>
                    <a:pt x="149" y="11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6"/>
            <p:cNvSpPr/>
            <p:nvPr/>
          </p:nvSpPr>
          <p:spPr>
            <a:xfrm>
              <a:off x="2905562" y="3131936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2" y="1"/>
                  </a:moveTo>
                  <a:cubicBezTo>
                    <a:pt x="74" y="1"/>
                    <a:pt x="47" y="14"/>
                    <a:pt x="30" y="39"/>
                  </a:cubicBezTo>
                  <a:cubicBezTo>
                    <a:pt x="1" y="80"/>
                    <a:pt x="11" y="134"/>
                    <a:pt x="52" y="163"/>
                  </a:cubicBezTo>
                  <a:cubicBezTo>
                    <a:pt x="67" y="174"/>
                    <a:pt x="84" y="179"/>
                    <a:pt x="103" y="179"/>
                  </a:cubicBezTo>
                  <a:cubicBezTo>
                    <a:pt x="131" y="179"/>
                    <a:pt x="158" y="165"/>
                    <a:pt x="176" y="140"/>
                  </a:cubicBezTo>
                  <a:cubicBezTo>
                    <a:pt x="204" y="101"/>
                    <a:pt x="193" y="45"/>
                    <a:pt x="153" y="17"/>
                  </a:cubicBezTo>
                  <a:cubicBezTo>
                    <a:pt x="137" y="6"/>
                    <a:pt x="120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6"/>
            <p:cNvSpPr/>
            <p:nvPr/>
          </p:nvSpPr>
          <p:spPr>
            <a:xfrm>
              <a:off x="2638772" y="2829881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2" y="1"/>
                  </a:moveTo>
                  <a:cubicBezTo>
                    <a:pt x="88" y="1"/>
                    <a:pt x="74" y="4"/>
                    <a:pt x="61" y="11"/>
                  </a:cubicBezTo>
                  <a:cubicBezTo>
                    <a:pt x="18" y="35"/>
                    <a:pt x="1" y="88"/>
                    <a:pt x="25" y="131"/>
                  </a:cubicBezTo>
                  <a:cubicBezTo>
                    <a:pt x="40" y="161"/>
                    <a:pt x="72" y="178"/>
                    <a:pt x="103" y="178"/>
                  </a:cubicBezTo>
                  <a:cubicBezTo>
                    <a:pt x="118" y="178"/>
                    <a:pt x="131" y="176"/>
                    <a:pt x="145" y="168"/>
                  </a:cubicBezTo>
                  <a:cubicBezTo>
                    <a:pt x="187" y="145"/>
                    <a:pt x="204" y="91"/>
                    <a:pt x="181" y="48"/>
                  </a:cubicBezTo>
                  <a:cubicBezTo>
                    <a:pt x="164" y="18"/>
                    <a:pt x="134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6"/>
            <p:cNvSpPr/>
            <p:nvPr/>
          </p:nvSpPr>
          <p:spPr>
            <a:xfrm>
              <a:off x="2551704" y="2917175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1" y="0"/>
                  </a:moveTo>
                  <a:cubicBezTo>
                    <a:pt x="69" y="0"/>
                    <a:pt x="39" y="18"/>
                    <a:pt x="23" y="49"/>
                  </a:cubicBezTo>
                  <a:cubicBezTo>
                    <a:pt x="1" y="91"/>
                    <a:pt x="18" y="144"/>
                    <a:pt x="61" y="168"/>
                  </a:cubicBezTo>
                  <a:cubicBezTo>
                    <a:pt x="74" y="174"/>
                    <a:pt x="88" y="178"/>
                    <a:pt x="103" y="178"/>
                  </a:cubicBezTo>
                  <a:cubicBezTo>
                    <a:pt x="135" y="178"/>
                    <a:pt x="166" y="161"/>
                    <a:pt x="181" y="131"/>
                  </a:cubicBezTo>
                  <a:cubicBezTo>
                    <a:pt x="204" y="88"/>
                    <a:pt x="187" y="34"/>
                    <a:pt x="143" y="11"/>
                  </a:cubicBezTo>
                  <a:cubicBezTo>
                    <a:pt x="129" y="4"/>
                    <a:pt x="11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6"/>
            <p:cNvSpPr/>
            <p:nvPr/>
          </p:nvSpPr>
          <p:spPr>
            <a:xfrm>
              <a:off x="2530107" y="2988385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3" y="1"/>
                  </a:moveTo>
                  <a:cubicBezTo>
                    <a:pt x="50" y="1"/>
                    <a:pt x="11" y="33"/>
                    <a:pt x="5" y="79"/>
                  </a:cubicBezTo>
                  <a:cubicBezTo>
                    <a:pt x="0" y="127"/>
                    <a:pt x="36" y="172"/>
                    <a:pt x="84" y="177"/>
                  </a:cubicBezTo>
                  <a:cubicBezTo>
                    <a:pt x="88" y="177"/>
                    <a:pt x="92" y="179"/>
                    <a:pt x="94" y="179"/>
                  </a:cubicBezTo>
                  <a:cubicBezTo>
                    <a:pt x="139" y="179"/>
                    <a:pt x="176" y="146"/>
                    <a:pt x="183" y="100"/>
                  </a:cubicBezTo>
                  <a:cubicBezTo>
                    <a:pt x="188" y="52"/>
                    <a:pt x="153" y="8"/>
                    <a:pt x="104" y="1"/>
                  </a:cubicBezTo>
                  <a:cubicBezTo>
                    <a:pt x="101" y="1"/>
                    <a:pt x="97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6"/>
            <p:cNvSpPr/>
            <p:nvPr/>
          </p:nvSpPr>
          <p:spPr>
            <a:xfrm>
              <a:off x="2564693" y="2895729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3" y="1"/>
                  </a:moveTo>
                  <a:cubicBezTo>
                    <a:pt x="75" y="1"/>
                    <a:pt x="47" y="14"/>
                    <a:pt x="29" y="39"/>
                  </a:cubicBezTo>
                  <a:cubicBezTo>
                    <a:pt x="1" y="79"/>
                    <a:pt x="11" y="135"/>
                    <a:pt x="52" y="162"/>
                  </a:cubicBezTo>
                  <a:cubicBezTo>
                    <a:pt x="68" y="172"/>
                    <a:pt x="84" y="178"/>
                    <a:pt x="103" y="178"/>
                  </a:cubicBezTo>
                  <a:cubicBezTo>
                    <a:pt x="131" y="178"/>
                    <a:pt x="158" y="165"/>
                    <a:pt x="176" y="140"/>
                  </a:cubicBezTo>
                  <a:cubicBezTo>
                    <a:pt x="203" y="99"/>
                    <a:pt x="194" y="45"/>
                    <a:pt x="153" y="16"/>
                  </a:cubicBezTo>
                  <a:cubicBezTo>
                    <a:pt x="138" y="6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6"/>
            <p:cNvSpPr/>
            <p:nvPr/>
          </p:nvSpPr>
          <p:spPr>
            <a:xfrm>
              <a:off x="2534336" y="2963843"/>
              <a:ext cx="14800" cy="13441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97" y="1"/>
                  </a:moveTo>
                  <a:cubicBezTo>
                    <a:pt x="57" y="1"/>
                    <a:pt x="21" y="27"/>
                    <a:pt x="11" y="68"/>
                  </a:cubicBezTo>
                  <a:cubicBezTo>
                    <a:pt x="0" y="115"/>
                    <a:pt x="29" y="164"/>
                    <a:pt x="78" y="175"/>
                  </a:cubicBezTo>
                  <a:cubicBezTo>
                    <a:pt x="84" y="176"/>
                    <a:pt x="91" y="177"/>
                    <a:pt x="98" y="177"/>
                  </a:cubicBezTo>
                  <a:cubicBezTo>
                    <a:pt x="138" y="177"/>
                    <a:pt x="175" y="150"/>
                    <a:pt x="184" y="109"/>
                  </a:cubicBezTo>
                  <a:cubicBezTo>
                    <a:pt x="195" y="62"/>
                    <a:pt x="167" y="15"/>
                    <a:pt x="119" y="3"/>
                  </a:cubicBezTo>
                  <a:cubicBezTo>
                    <a:pt x="112" y="1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6"/>
            <p:cNvSpPr/>
            <p:nvPr/>
          </p:nvSpPr>
          <p:spPr>
            <a:xfrm>
              <a:off x="2784966" y="2811985"/>
              <a:ext cx="14800" cy="13517"/>
            </a:xfrm>
            <a:custGeom>
              <a:avLst/>
              <a:gdLst/>
              <a:ahLst/>
              <a:cxnLst/>
              <a:rect l="l" t="t" r="r" b="b"/>
              <a:pathLst>
                <a:path w="196" h="179" extrusionOk="0">
                  <a:moveTo>
                    <a:pt x="97" y="1"/>
                  </a:moveTo>
                  <a:cubicBezTo>
                    <a:pt x="57" y="1"/>
                    <a:pt x="22" y="28"/>
                    <a:pt x="12" y="68"/>
                  </a:cubicBezTo>
                  <a:cubicBezTo>
                    <a:pt x="1" y="116"/>
                    <a:pt x="29" y="164"/>
                    <a:pt x="77" y="175"/>
                  </a:cubicBezTo>
                  <a:cubicBezTo>
                    <a:pt x="84" y="176"/>
                    <a:pt x="91" y="178"/>
                    <a:pt x="97" y="178"/>
                  </a:cubicBezTo>
                  <a:cubicBezTo>
                    <a:pt x="138" y="178"/>
                    <a:pt x="175" y="150"/>
                    <a:pt x="184" y="111"/>
                  </a:cubicBezTo>
                  <a:cubicBezTo>
                    <a:pt x="195" y="62"/>
                    <a:pt x="165" y="15"/>
                    <a:pt x="118" y="3"/>
                  </a:cubicBezTo>
                  <a:cubicBezTo>
                    <a:pt x="111" y="2"/>
                    <a:pt x="104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6"/>
            <p:cNvSpPr/>
            <p:nvPr/>
          </p:nvSpPr>
          <p:spPr>
            <a:xfrm>
              <a:off x="2736033" y="2806170"/>
              <a:ext cx="13441" cy="13441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89" y="0"/>
                  </a:moveTo>
                  <a:cubicBezTo>
                    <a:pt x="40" y="0"/>
                    <a:pt x="0" y="40"/>
                    <a:pt x="0" y="89"/>
                  </a:cubicBezTo>
                  <a:cubicBezTo>
                    <a:pt x="0" y="138"/>
                    <a:pt x="40" y="177"/>
                    <a:pt x="89" y="177"/>
                  </a:cubicBezTo>
                  <a:cubicBezTo>
                    <a:pt x="139" y="177"/>
                    <a:pt x="177" y="137"/>
                    <a:pt x="177" y="89"/>
                  </a:cubicBezTo>
                  <a:cubicBezTo>
                    <a:pt x="177" y="39"/>
                    <a:pt x="13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6"/>
            <p:cNvSpPr/>
            <p:nvPr/>
          </p:nvSpPr>
          <p:spPr>
            <a:xfrm>
              <a:off x="2661577" y="3207223"/>
              <a:ext cx="15254" cy="13517"/>
            </a:xfrm>
            <a:custGeom>
              <a:avLst/>
              <a:gdLst/>
              <a:ahLst/>
              <a:cxnLst/>
              <a:rect l="l" t="t" r="r" b="b"/>
              <a:pathLst>
                <a:path w="202" h="179" extrusionOk="0">
                  <a:moveTo>
                    <a:pt x="100" y="1"/>
                  </a:moveTo>
                  <a:cubicBezTo>
                    <a:pt x="65" y="1"/>
                    <a:pt x="31" y="22"/>
                    <a:pt x="17" y="58"/>
                  </a:cubicBezTo>
                  <a:cubicBezTo>
                    <a:pt x="0" y="102"/>
                    <a:pt x="22" y="154"/>
                    <a:pt x="68" y="172"/>
                  </a:cubicBezTo>
                  <a:cubicBezTo>
                    <a:pt x="78" y="175"/>
                    <a:pt x="89" y="178"/>
                    <a:pt x="99" y="178"/>
                  </a:cubicBezTo>
                  <a:cubicBezTo>
                    <a:pt x="134" y="178"/>
                    <a:pt x="168" y="156"/>
                    <a:pt x="182" y="121"/>
                  </a:cubicBezTo>
                  <a:cubicBezTo>
                    <a:pt x="201" y="75"/>
                    <a:pt x="177" y="24"/>
                    <a:pt x="131" y="6"/>
                  </a:cubicBezTo>
                  <a:cubicBezTo>
                    <a:pt x="121" y="3"/>
                    <a:pt x="111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6"/>
            <p:cNvSpPr/>
            <p:nvPr/>
          </p:nvSpPr>
          <p:spPr>
            <a:xfrm>
              <a:off x="2760651" y="2807454"/>
              <a:ext cx="14196" cy="13441"/>
            </a:xfrm>
            <a:custGeom>
              <a:avLst/>
              <a:gdLst/>
              <a:ahLst/>
              <a:cxnLst/>
              <a:rect l="l" t="t" r="r" b="b"/>
              <a:pathLst>
                <a:path w="188" h="178" extrusionOk="0">
                  <a:moveTo>
                    <a:pt x="94" y="0"/>
                  </a:moveTo>
                  <a:cubicBezTo>
                    <a:pt x="49" y="0"/>
                    <a:pt x="10" y="33"/>
                    <a:pt x="5" y="79"/>
                  </a:cubicBezTo>
                  <a:cubicBezTo>
                    <a:pt x="0" y="129"/>
                    <a:pt x="34" y="173"/>
                    <a:pt x="84" y="178"/>
                  </a:cubicBezTo>
                  <a:lnTo>
                    <a:pt x="94" y="178"/>
                  </a:lnTo>
                  <a:cubicBezTo>
                    <a:pt x="138" y="178"/>
                    <a:pt x="176" y="146"/>
                    <a:pt x="182" y="100"/>
                  </a:cubicBezTo>
                  <a:cubicBezTo>
                    <a:pt x="187" y="52"/>
                    <a:pt x="153" y="7"/>
                    <a:pt x="104" y="1"/>
                  </a:cubicBezTo>
                  <a:cubicBezTo>
                    <a:pt x="100" y="0"/>
                    <a:pt x="9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6"/>
            <p:cNvSpPr/>
            <p:nvPr/>
          </p:nvSpPr>
          <p:spPr>
            <a:xfrm>
              <a:off x="2685817" y="2812211"/>
              <a:ext cx="14725" cy="13441"/>
            </a:xfrm>
            <a:custGeom>
              <a:avLst/>
              <a:gdLst/>
              <a:ahLst/>
              <a:cxnLst/>
              <a:rect l="l" t="t" r="r" b="b"/>
              <a:pathLst>
                <a:path w="195" h="178" extrusionOk="0">
                  <a:moveTo>
                    <a:pt x="98" y="1"/>
                  </a:moveTo>
                  <a:cubicBezTo>
                    <a:pt x="91" y="1"/>
                    <a:pt x="84" y="1"/>
                    <a:pt x="76" y="3"/>
                  </a:cubicBezTo>
                  <a:cubicBezTo>
                    <a:pt x="28" y="15"/>
                    <a:pt x="0" y="63"/>
                    <a:pt x="12" y="110"/>
                  </a:cubicBezTo>
                  <a:cubicBezTo>
                    <a:pt x="22" y="150"/>
                    <a:pt x="58" y="178"/>
                    <a:pt x="97" y="178"/>
                  </a:cubicBezTo>
                  <a:cubicBezTo>
                    <a:pt x="104" y="178"/>
                    <a:pt x="112" y="176"/>
                    <a:pt x="118" y="175"/>
                  </a:cubicBezTo>
                  <a:cubicBezTo>
                    <a:pt x="165" y="163"/>
                    <a:pt x="195" y="115"/>
                    <a:pt x="184" y="68"/>
                  </a:cubicBezTo>
                  <a:cubicBezTo>
                    <a:pt x="174" y="28"/>
                    <a:pt x="138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6"/>
            <p:cNvSpPr/>
            <p:nvPr/>
          </p:nvSpPr>
          <p:spPr>
            <a:xfrm>
              <a:off x="2661652" y="2819687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1" y="1"/>
                  </a:moveTo>
                  <a:cubicBezTo>
                    <a:pt x="91" y="1"/>
                    <a:pt x="80" y="3"/>
                    <a:pt x="70" y="7"/>
                  </a:cubicBezTo>
                  <a:cubicBezTo>
                    <a:pt x="24" y="24"/>
                    <a:pt x="0" y="76"/>
                    <a:pt x="19" y="121"/>
                  </a:cubicBezTo>
                  <a:cubicBezTo>
                    <a:pt x="31" y="156"/>
                    <a:pt x="66" y="178"/>
                    <a:pt x="102" y="178"/>
                  </a:cubicBezTo>
                  <a:cubicBezTo>
                    <a:pt x="113" y="178"/>
                    <a:pt x="123" y="177"/>
                    <a:pt x="133" y="172"/>
                  </a:cubicBezTo>
                  <a:cubicBezTo>
                    <a:pt x="179" y="156"/>
                    <a:pt x="202" y="104"/>
                    <a:pt x="184" y="58"/>
                  </a:cubicBezTo>
                  <a:cubicBezTo>
                    <a:pt x="171" y="22"/>
                    <a:pt x="13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6"/>
            <p:cNvSpPr/>
            <p:nvPr/>
          </p:nvSpPr>
          <p:spPr>
            <a:xfrm>
              <a:off x="2617477" y="2842870"/>
              <a:ext cx="15405" cy="13517"/>
            </a:xfrm>
            <a:custGeom>
              <a:avLst/>
              <a:gdLst/>
              <a:ahLst/>
              <a:cxnLst/>
              <a:rect l="l" t="t" r="r" b="b"/>
              <a:pathLst>
                <a:path w="204" h="179" extrusionOk="0">
                  <a:moveTo>
                    <a:pt x="103" y="0"/>
                  </a:moveTo>
                  <a:cubicBezTo>
                    <a:pt x="85" y="0"/>
                    <a:pt x="67" y="6"/>
                    <a:pt x="51" y="16"/>
                  </a:cubicBezTo>
                  <a:cubicBezTo>
                    <a:pt x="11" y="44"/>
                    <a:pt x="0" y="100"/>
                    <a:pt x="29" y="141"/>
                  </a:cubicBezTo>
                  <a:cubicBezTo>
                    <a:pt x="46" y="166"/>
                    <a:pt x="73" y="178"/>
                    <a:pt x="102" y="178"/>
                  </a:cubicBezTo>
                  <a:cubicBezTo>
                    <a:pt x="119" y="178"/>
                    <a:pt x="137" y="173"/>
                    <a:pt x="152" y="162"/>
                  </a:cubicBezTo>
                  <a:cubicBezTo>
                    <a:pt x="193" y="135"/>
                    <a:pt x="204" y="79"/>
                    <a:pt x="175" y="38"/>
                  </a:cubicBezTo>
                  <a:cubicBezTo>
                    <a:pt x="158" y="13"/>
                    <a:pt x="131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6"/>
            <p:cNvSpPr/>
            <p:nvPr/>
          </p:nvSpPr>
          <p:spPr>
            <a:xfrm>
              <a:off x="2597994" y="2858350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0"/>
                  </a:moveTo>
                  <a:cubicBezTo>
                    <a:pt x="78" y="0"/>
                    <a:pt x="57" y="8"/>
                    <a:pt x="40" y="23"/>
                  </a:cubicBezTo>
                  <a:cubicBezTo>
                    <a:pt x="4" y="55"/>
                    <a:pt x="1" y="111"/>
                    <a:pt x="33" y="148"/>
                  </a:cubicBezTo>
                  <a:cubicBezTo>
                    <a:pt x="50" y="169"/>
                    <a:pt x="75" y="177"/>
                    <a:pt x="100" y="177"/>
                  </a:cubicBezTo>
                  <a:cubicBezTo>
                    <a:pt x="121" y="177"/>
                    <a:pt x="142" y="170"/>
                    <a:pt x="158" y="155"/>
                  </a:cubicBezTo>
                  <a:cubicBezTo>
                    <a:pt x="195" y="123"/>
                    <a:pt x="199" y="67"/>
                    <a:pt x="165" y="30"/>
                  </a:cubicBezTo>
                  <a:cubicBezTo>
                    <a:pt x="148" y="11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6"/>
            <p:cNvSpPr/>
            <p:nvPr/>
          </p:nvSpPr>
          <p:spPr>
            <a:xfrm>
              <a:off x="2710585" y="2807605"/>
              <a:ext cx="14347" cy="13592"/>
            </a:xfrm>
            <a:custGeom>
              <a:avLst/>
              <a:gdLst/>
              <a:ahLst/>
              <a:cxnLst/>
              <a:rect l="l" t="t" r="r" b="b"/>
              <a:pathLst>
                <a:path w="190" h="180" extrusionOk="0">
                  <a:moveTo>
                    <a:pt x="96" y="1"/>
                  </a:moveTo>
                  <a:cubicBezTo>
                    <a:pt x="91" y="1"/>
                    <a:pt x="87" y="1"/>
                    <a:pt x="83" y="2"/>
                  </a:cubicBezTo>
                  <a:cubicBezTo>
                    <a:pt x="35" y="8"/>
                    <a:pt x="0" y="52"/>
                    <a:pt x="7" y="101"/>
                  </a:cubicBezTo>
                  <a:cubicBezTo>
                    <a:pt x="13" y="145"/>
                    <a:pt x="50" y="179"/>
                    <a:pt x="95" y="179"/>
                  </a:cubicBezTo>
                  <a:cubicBezTo>
                    <a:pt x="99" y="179"/>
                    <a:pt x="103" y="179"/>
                    <a:pt x="106" y="177"/>
                  </a:cubicBezTo>
                  <a:cubicBezTo>
                    <a:pt x="154" y="171"/>
                    <a:pt x="189" y="127"/>
                    <a:pt x="183" y="78"/>
                  </a:cubicBezTo>
                  <a:cubicBezTo>
                    <a:pt x="176" y="34"/>
                    <a:pt x="139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6"/>
            <p:cNvSpPr/>
            <p:nvPr/>
          </p:nvSpPr>
          <p:spPr>
            <a:xfrm>
              <a:off x="2580324" y="2876020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99" y="1"/>
                  </a:moveTo>
                  <a:cubicBezTo>
                    <a:pt x="75" y="1"/>
                    <a:pt x="50" y="11"/>
                    <a:pt x="33" y="31"/>
                  </a:cubicBezTo>
                  <a:cubicBezTo>
                    <a:pt x="0" y="67"/>
                    <a:pt x="3" y="124"/>
                    <a:pt x="40" y="156"/>
                  </a:cubicBezTo>
                  <a:cubicBezTo>
                    <a:pt x="58" y="171"/>
                    <a:pt x="78" y="178"/>
                    <a:pt x="99" y="178"/>
                  </a:cubicBezTo>
                  <a:cubicBezTo>
                    <a:pt x="123" y="178"/>
                    <a:pt x="148" y="168"/>
                    <a:pt x="165" y="149"/>
                  </a:cubicBezTo>
                  <a:cubicBezTo>
                    <a:pt x="198" y="112"/>
                    <a:pt x="194" y="56"/>
                    <a:pt x="158" y="24"/>
                  </a:cubicBezTo>
                  <a:cubicBezTo>
                    <a:pt x="141" y="8"/>
                    <a:pt x="120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6"/>
            <p:cNvSpPr/>
            <p:nvPr/>
          </p:nvSpPr>
          <p:spPr>
            <a:xfrm>
              <a:off x="2541586" y="2939905"/>
              <a:ext cx="15103" cy="13517"/>
            </a:xfrm>
            <a:custGeom>
              <a:avLst/>
              <a:gdLst/>
              <a:ahLst/>
              <a:cxnLst/>
              <a:rect l="l" t="t" r="r" b="b"/>
              <a:pathLst>
                <a:path w="200" h="179" extrusionOk="0">
                  <a:moveTo>
                    <a:pt x="99" y="0"/>
                  </a:moveTo>
                  <a:cubicBezTo>
                    <a:pt x="64" y="0"/>
                    <a:pt x="30" y="22"/>
                    <a:pt x="16" y="59"/>
                  </a:cubicBezTo>
                  <a:cubicBezTo>
                    <a:pt x="0" y="103"/>
                    <a:pt x="23" y="154"/>
                    <a:pt x="68" y="173"/>
                  </a:cubicBezTo>
                  <a:cubicBezTo>
                    <a:pt x="79" y="176"/>
                    <a:pt x="89" y="178"/>
                    <a:pt x="99" y="178"/>
                  </a:cubicBezTo>
                  <a:cubicBezTo>
                    <a:pt x="135" y="178"/>
                    <a:pt x="169" y="155"/>
                    <a:pt x="183" y="121"/>
                  </a:cubicBezTo>
                  <a:cubicBezTo>
                    <a:pt x="199" y="75"/>
                    <a:pt x="178" y="24"/>
                    <a:pt x="131" y="6"/>
                  </a:cubicBezTo>
                  <a:cubicBezTo>
                    <a:pt x="120" y="2"/>
                    <a:pt x="110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6"/>
            <p:cNvSpPr/>
            <p:nvPr/>
          </p:nvSpPr>
          <p:spPr>
            <a:xfrm>
              <a:off x="2580173" y="3150739"/>
              <a:ext cx="15027" cy="13441"/>
            </a:xfrm>
            <a:custGeom>
              <a:avLst/>
              <a:gdLst/>
              <a:ahLst/>
              <a:cxnLst/>
              <a:rect l="l" t="t" r="r" b="b"/>
              <a:pathLst>
                <a:path w="199" h="178" extrusionOk="0">
                  <a:moveTo>
                    <a:pt x="100" y="1"/>
                  </a:moveTo>
                  <a:cubicBezTo>
                    <a:pt x="79" y="1"/>
                    <a:pt x="58" y="8"/>
                    <a:pt x="41" y="24"/>
                  </a:cubicBezTo>
                  <a:cubicBezTo>
                    <a:pt x="4" y="56"/>
                    <a:pt x="0" y="112"/>
                    <a:pt x="34" y="149"/>
                  </a:cubicBezTo>
                  <a:cubicBezTo>
                    <a:pt x="51" y="168"/>
                    <a:pt x="75" y="178"/>
                    <a:pt x="99" y="178"/>
                  </a:cubicBezTo>
                  <a:cubicBezTo>
                    <a:pt x="120" y="178"/>
                    <a:pt x="141" y="171"/>
                    <a:pt x="159" y="156"/>
                  </a:cubicBezTo>
                  <a:cubicBezTo>
                    <a:pt x="194" y="124"/>
                    <a:pt x="198" y="68"/>
                    <a:pt x="166" y="31"/>
                  </a:cubicBezTo>
                  <a:cubicBezTo>
                    <a:pt x="149" y="11"/>
                    <a:pt x="124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6"/>
            <p:cNvSpPr/>
            <p:nvPr/>
          </p:nvSpPr>
          <p:spPr>
            <a:xfrm>
              <a:off x="2597843" y="3168485"/>
              <a:ext cx="14951" cy="13441"/>
            </a:xfrm>
            <a:custGeom>
              <a:avLst/>
              <a:gdLst/>
              <a:ahLst/>
              <a:cxnLst/>
              <a:rect l="l" t="t" r="r" b="b"/>
              <a:pathLst>
                <a:path w="198" h="178" extrusionOk="0">
                  <a:moveTo>
                    <a:pt x="101" y="1"/>
                  </a:moveTo>
                  <a:cubicBezTo>
                    <a:pt x="76" y="1"/>
                    <a:pt x="52" y="11"/>
                    <a:pt x="34" y="31"/>
                  </a:cubicBezTo>
                  <a:cubicBezTo>
                    <a:pt x="1" y="67"/>
                    <a:pt x="5" y="123"/>
                    <a:pt x="41" y="156"/>
                  </a:cubicBezTo>
                  <a:cubicBezTo>
                    <a:pt x="58" y="171"/>
                    <a:pt x="79" y="178"/>
                    <a:pt x="100" y="178"/>
                  </a:cubicBezTo>
                  <a:cubicBezTo>
                    <a:pt x="125" y="178"/>
                    <a:pt x="150" y="167"/>
                    <a:pt x="166" y="148"/>
                  </a:cubicBezTo>
                  <a:cubicBezTo>
                    <a:pt x="198" y="112"/>
                    <a:pt x="196" y="56"/>
                    <a:pt x="159" y="23"/>
                  </a:cubicBezTo>
                  <a:cubicBezTo>
                    <a:pt x="142" y="8"/>
                    <a:pt x="12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6"/>
            <p:cNvSpPr/>
            <p:nvPr/>
          </p:nvSpPr>
          <p:spPr>
            <a:xfrm>
              <a:off x="2551629" y="3109584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1" y="1"/>
                  </a:moveTo>
                  <a:cubicBezTo>
                    <a:pt x="87" y="1"/>
                    <a:pt x="73" y="4"/>
                    <a:pt x="60" y="11"/>
                  </a:cubicBezTo>
                  <a:cubicBezTo>
                    <a:pt x="17" y="33"/>
                    <a:pt x="1" y="87"/>
                    <a:pt x="23" y="131"/>
                  </a:cubicBezTo>
                  <a:cubicBezTo>
                    <a:pt x="38" y="160"/>
                    <a:pt x="70" y="179"/>
                    <a:pt x="101" y="179"/>
                  </a:cubicBezTo>
                  <a:cubicBezTo>
                    <a:pt x="115" y="179"/>
                    <a:pt x="130" y="175"/>
                    <a:pt x="143" y="168"/>
                  </a:cubicBezTo>
                  <a:cubicBezTo>
                    <a:pt x="187" y="147"/>
                    <a:pt x="204" y="92"/>
                    <a:pt x="180" y="49"/>
                  </a:cubicBezTo>
                  <a:cubicBezTo>
                    <a:pt x="164" y="19"/>
                    <a:pt x="133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6"/>
            <p:cNvSpPr/>
            <p:nvPr/>
          </p:nvSpPr>
          <p:spPr>
            <a:xfrm>
              <a:off x="2564617" y="3131030"/>
              <a:ext cx="15480" cy="13517"/>
            </a:xfrm>
            <a:custGeom>
              <a:avLst/>
              <a:gdLst/>
              <a:ahLst/>
              <a:cxnLst/>
              <a:rect l="l" t="t" r="r" b="b"/>
              <a:pathLst>
                <a:path w="205" h="179" extrusionOk="0">
                  <a:moveTo>
                    <a:pt x="101" y="1"/>
                  </a:moveTo>
                  <a:cubicBezTo>
                    <a:pt x="84" y="1"/>
                    <a:pt x="66" y="6"/>
                    <a:pt x="51" y="16"/>
                  </a:cubicBezTo>
                  <a:cubicBezTo>
                    <a:pt x="11" y="43"/>
                    <a:pt x="1" y="99"/>
                    <a:pt x="29" y="140"/>
                  </a:cubicBezTo>
                  <a:cubicBezTo>
                    <a:pt x="46" y="165"/>
                    <a:pt x="75" y="178"/>
                    <a:pt x="102" y="178"/>
                  </a:cubicBezTo>
                  <a:cubicBezTo>
                    <a:pt x="119" y="178"/>
                    <a:pt x="137" y="173"/>
                    <a:pt x="153" y="163"/>
                  </a:cubicBezTo>
                  <a:cubicBezTo>
                    <a:pt x="194" y="136"/>
                    <a:pt x="204" y="79"/>
                    <a:pt x="175" y="39"/>
                  </a:cubicBezTo>
                  <a:cubicBezTo>
                    <a:pt x="157" y="14"/>
                    <a:pt x="129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6"/>
            <p:cNvSpPr/>
            <p:nvPr/>
          </p:nvSpPr>
          <p:spPr>
            <a:xfrm>
              <a:off x="2638621" y="3196953"/>
              <a:ext cx="15405" cy="13441"/>
            </a:xfrm>
            <a:custGeom>
              <a:avLst/>
              <a:gdLst/>
              <a:ahLst/>
              <a:cxnLst/>
              <a:rect l="l" t="t" r="r" b="b"/>
              <a:pathLst>
                <a:path w="204" h="178" extrusionOk="0">
                  <a:moveTo>
                    <a:pt x="102" y="0"/>
                  </a:moveTo>
                  <a:cubicBezTo>
                    <a:pt x="70" y="0"/>
                    <a:pt x="39" y="17"/>
                    <a:pt x="24" y="48"/>
                  </a:cubicBezTo>
                  <a:cubicBezTo>
                    <a:pt x="1" y="90"/>
                    <a:pt x="17" y="144"/>
                    <a:pt x="60" y="167"/>
                  </a:cubicBezTo>
                  <a:cubicBezTo>
                    <a:pt x="74" y="174"/>
                    <a:pt x="88" y="178"/>
                    <a:pt x="102" y="178"/>
                  </a:cubicBezTo>
                  <a:cubicBezTo>
                    <a:pt x="133" y="178"/>
                    <a:pt x="164" y="160"/>
                    <a:pt x="180" y="130"/>
                  </a:cubicBezTo>
                  <a:cubicBezTo>
                    <a:pt x="204" y="87"/>
                    <a:pt x="187" y="33"/>
                    <a:pt x="143" y="11"/>
                  </a:cubicBezTo>
                  <a:cubicBezTo>
                    <a:pt x="130" y="4"/>
                    <a:pt x="116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6"/>
            <p:cNvSpPr/>
            <p:nvPr/>
          </p:nvSpPr>
          <p:spPr>
            <a:xfrm>
              <a:off x="2528975" y="3013304"/>
              <a:ext cx="13441" cy="13441"/>
            </a:xfrm>
            <a:custGeom>
              <a:avLst/>
              <a:gdLst/>
              <a:ahLst/>
              <a:cxnLst/>
              <a:rect l="l" t="t" r="r" b="b"/>
              <a:pathLst>
                <a:path w="178" h="178" extrusionOk="0">
                  <a:moveTo>
                    <a:pt x="89" y="1"/>
                  </a:moveTo>
                  <a:cubicBezTo>
                    <a:pt x="41" y="1"/>
                    <a:pt x="1" y="41"/>
                    <a:pt x="1" y="89"/>
                  </a:cubicBezTo>
                  <a:cubicBezTo>
                    <a:pt x="1" y="139"/>
                    <a:pt x="41" y="178"/>
                    <a:pt x="89" y="178"/>
                  </a:cubicBezTo>
                  <a:cubicBezTo>
                    <a:pt x="139" y="178"/>
                    <a:pt x="178" y="137"/>
                    <a:pt x="178" y="89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6"/>
            <p:cNvSpPr/>
            <p:nvPr/>
          </p:nvSpPr>
          <p:spPr>
            <a:xfrm>
              <a:off x="2617401" y="3183965"/>
              <a:ext cx="15329" cy="13441"/>
            </a:xfrm>
            <a:custGeom>
              <a:avLst/>
              <a:gdLst/>
              <a:ahLst/>
              <a:cxnLst/>
              <a:rect l="l" t="t" r="r" b="b"/>
              <a:pathLst>
                <a:path w="203" h="178" extrusionOk="0">
                  <a:moveTo>
                    <a:pt x="100" y="0"/>
                  </a:moveTo>
                  <a:cubicBezTo>
                    <a:pt x="72" y="0"/>
                    <a:pt x="45" y="13"/>
                    <a:pt x="27" y="38"/>
                  </a:cubicBezTo>
                  <a:cubicBezTo>
                    <a:pt x="0" y="79"/>
                    <a:pt x="10" y="133"/>
                    <a:pt x="49" y="162"/>
                  </a:cubicBezTo>
                  <a:cubicBezTo>
                    <a:pt x="65" y="173"/>
                    <a:pt x="83" y="178"/>
                    <a:pt x="100" y="178"/>
                  </a:cubicBezTo>
                  <a:cubicBezTo>
                    <a:pt x="129" y="178"/>
                    <a:pt x="157" y="164"/>
                    <a:pt x="173" y="139"/>
                  </a:cubicBezTo>
                  <a:cubicBezTo>
                    <a:pt x="202" y="100"/>
                    <a:pt x="192" y="43"/>
                    <a:pt x="151" y="16"/>
                  </a:cubicBezTo>
                  <a:cubicBezTo>
                    <a:pt x="136" y="5"/>
                    <a:pt x="11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6"/>
            <p:cNvSpPr/>
            <p:nvPr/>
          </p:nvSpPr>
          <p:spPr>
            <a:xfrm>
              <a:off x="2808677" y="2819234"/>
              <a:ext cx="15178" cy="13517"/>
            </a:xfrm>
            <a:custGeom>
              <a:avLst/>
              <a:gdLst/>
              <a:ahLst/>
              <a:cxnLst/>
              <a:rect l="l" t="t" r="r" b="b"/>
              <a:pathLst>
                <a:path w="201" h="179" extrusionOk="0">
                  <a:moveTo>
                    <a:pt x="101" y="1"/>
                  </a:moveTo>
                  <a:cubicBezTo>
                    <a:pt x="65" y="1"/>
                    <a:pt x="30" y="23"/>
                    <a:pt x="17" y="58"/>
                  </a:cubicBezTo>
                  <a:cubicBezTo>
                    <a:pt x="0" y="105"/>
                    <a:pt x="22" y="156"/>
                    <a:pt x="69" y="173"/>
                  </a:cubicBezTo>
                  <a:cubicBezTo>
                    <a:pt x="80" y="177"/>
                    <a:pt x="90" y="178"/>
                    <a:pt x="100" y="178"/>
                  </a:cubicBezTo>
                  <a:cubicBezTo>
                    <a:pt x="137" y="178"/>
                    <a:pt x="169" y="156"/>
                    <a:pt x="184" y="121"/>
                  </a:cubicBezTo>
                  <a:cubicBezTo>
                    <a:pt x="200" y="75"/>
                    <a:pt x="178" y="23"/>
                    <a:pt x="132" y="6"/>
                  </a:cubicBezTo>
                  <a:cubicBezTo>
                    <a:pt x="122" y="3"/>
                    <a:pt x="11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6"/>
            <p:cNvSpPr/>
            <p:nvPr/>
          </p:nvSpPr>
          <p:spPr>
            <a:xfrm>
              <a:off x="2530107" y="3038299"/>
              <a:ext cx="14196" cy="13517"/>
            </a:xfrm>
            <a:custGeom>
              <a:avLst/>
              <a:gdLst/>
              <a:ahLst/>
              <a:cxnLst/>
              <a:rect l="l" t="t" r="r" b="b"/>
              <a:pathLst>
                <a:path w="188" h="179" extrusionOk="0">
                  <a:moveTo>
                    <a:pt x="94" y="1"/>
                  </a:moveTo>
                  <a:cubicBezTo>
                    <a:pt x="90" y="1"/>
                    <a:pt x="87" y="1"/>
                    <a:pt x="84" y="1"/>
                  </a:cubicBezTo>
                  <a:cubicBezTo>
                    <a:pt x="36" y="6"/>
                    <a:pt x="0" y="50"/>
                    <a:pt x="5" y="100"/>
                  </a:cubicBezTo>
                  <a:cubicBezTo>
                    <a:pt x="11" y="145"/>
                    <a:pt x="49" y="178"/>
                    <a:pt x="94" y="178"/>
                  </a:cubicBezTo>
                  <a:lnTo>
                    <a:pt x="104" y="178"/>
                  </a:lnTo>
                  <a:cubicBezTo>
                    <a:pt x="152" y="173"/>
                    <a:pt x="188" y="128"/>
                    <a:pt x="183" y="79"/>
                  </a:cubicBezTo>
                  <a:cubicBezTo>
                    <a:pt x="178" y="34"/>
                    <a:pt x="139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6"/>
            <p:cNvSpPr/>
            <p:nvPr/>
          </p:nvSpPr>
          <p:spPr>
            <a:xfrm>
              <a:off x="2831407" y="2829579"/>
              <a:ext cx="15254" cy="13441"/>
            </a:xfrm>
            <a:custGeom>
              <a:avLst/>
              <a:gdLst/>
              <a:ahLst/>
              <a:cxnLst/>
              <a:rect l="l" t="t" r="r" b="b"/>
              <a:pathLst>
                <a:path w="202" h="178" extrusionOk="0">
                  <a:moveTo>
                    <a:pt x="102" y="0"/>
                  </a:moveTo>
                  <a:cubicBezTo>
                    <a:pt x="70" y="0"/>
                    <a:pt x="38" y="17"/>
                    <a:pt x="22" y="48"/>
                  </a:cubicBezTo>
                  <a:cubicBezTo>
                    <a:pt x="1" y="91"/>
                    <a:pt x="16" y="145"/>
                    <a:pt x="60" y="167"/>
                  </a:cubicBezTo>
                  <a:cubicBezTo>
                    <a:pt x="74" y="175"/>
                    <a:pt x="87" y="178"/>
                    <a:pt x="102" y="178"/>
                  </a:cubicBezTo>
                  <a:cubicBezTo>
                    <a:pt x="134" y="178"/>
                    <a:pt x="164" y="161"/>
                    <a:pt x="180" y="130"/>
                  </a:cubicBezTo>
                  <a:cubicBezTo>
                    <a:pt x="202" y="87"/>
                    <a:pt x="186" y="32"/>
                    <a:pt x="142" y="10"/>
                  </a:cubicBezTo>
                  <a:cubicBezTo>
                    <a:pt x="129" y="3"/>
                    <a:pt x="115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6"/>
            <p:cNvSpPr/>
            <p:nvPr/>
          </p:nvSpPr>
          <p:spPr>
            <a:xfrm>
              <a:off x="2534336" y="3062917"/>
              <a:ext cx="14800" cy="13441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100" y="1"/>
                  </a:moveTo>
                  <a:cubicBezTo>
                    <a:pt x="92" y="1"/>
                    <a:pt x="85" y="2"/>
                    <a:pt x="78" y="4"/>
                  </a:cubicBezTo>
                  <a:cubicBezTo>
                    <a:pt x="29" y="15"/>
                    <a:pt x="0" y="63"/>
                    <a:pt x="12" y="110"/>
                  </a:cubicBezTo>
                  <a:cubicBezTo>
                    <a:pt x="22" y="151"/>
                    <a:pt x="59" y="178"/>
                    <a:pt x="98" y="178"/>
                  </a:cubicBezTo>
                  <a:cubicBezTo>
                    <a:pt x="105" y="178"/>
                    <a:pt x="112" y="177"/>
                    <a:pt x="119" y="176"/>
                  </a:cubicBezTo>
                  <a:cubicBezTo>
                    <a:pt x="165" y="163"/>
                    <a:pt x="195" y="115"/>
                    <a:pt x="184" y="68"/>
                  </a:cubicBezTo>
                  <a:cubicBezTo>
                    <a:pt x="174" y="28"/>
                    <a:pt x="139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6"/>
            <p:cNvSpPr/>
            <p:nvPr/>
          </p:nvSpPr>
          <p:spPr>
            <a:xfrm>
              <a:off x="2541510" y="3086854"/>
              <a:ext cx="15178" cy="13441"/>
            </a:xfrm>
            <a:custGeom>
              <a:avLst/>
              <a:gdLst/>
              <a:ahLst/>
              <a:cxnLst/>
              <a:rect l="l" t="t" r="r" b="b"/>
              <a:pathLst>
                <a:path w="201" h="178" extrusionOk="0">
                  <a:moveTo>
                    <a:pt x="100" y="0"/>
                  </a:moveTo>
                  <a:cubicBezTo>
                    <a:pt x="90" y="0"/>
                    <a:pt x="79" y="2"/>
                    <a:pt x="69" y="6"/>
                  </a:cubicBezTo>
                  <a:cubicBezTo>
                    <a:pt x="24" y="22"/>
                    <a:pt x="0" y="74"/>
                    <a:pt x="17" y="120"/>
                  </a:cubicBezTo>
                  <a:cubicBezTo>
                    <a:pt x="31" y="156"/>
                    <a:pt x="64" y="178"/>
                    <a:pt x="100" y="178"/>
                  </a:cubicBezTo>
                  <a:cubicBezTo>
                    <a:pt x="111" y="178"/>
                    <a:pt x="121" y="177"/>
                    <a:pt x="132" y="172"/>
                  </a:cubicBezTo>
                  <a:cubicBezTo>
                    <a:pt x="178" y="154"/>
                    <a:pt x="200" y="104"/>
                    <a:pt x="184" y="58"/>
                  </a:cubicBezTo>
                  <a:cubicBezTo>
                    <a:pt x="171" y="22"/>
                    <a:pt x="136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6"/>
            <p:cNvSpPr/>
            <p:nvPr/>
          </p:nvSpPr>
          <p:spPr>
            <a:xfrm>
              <a:off x="2736411" y="2963390"/>
              <a:ext cx="63582" cy="63506"/>
            </a:xfrm>
            <a:custGeom>
              <a:avLst/>
              <a:gdLst/>
              <a:ahLst/>
              <a:cxnLst/>
              <a:rect l="l" t="t" r="r" b="b"/>
              <a:pathLst>
                <a:path w="842" h="841" extrusionOk="0">
                  <a:moveTo>
                    <a:pt x="89" y="1"/>
                  </a:moveTo>
                  <a:cubicBezTo>
                    <a:pt x="40" y="1"/>
                    <a:pt x="0" y="41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406" y="178"/>
                    <a:pt x="664" y="437"/>
                    <a:pt x="664" y="752"/>
                  </a:cubicBezTo>
                  <a:cubicBezTo>
                    <a:pt x="664" y="802"/>
                    <a:pt x="704" y="841"/>
                    <a:pt x="753" y="841"/>
                  </a:cubicBezTo>
                  <a:cubicBezTo>
                    <a:pt x="802" y="841"/>
                    <a:pt x="841" y="801"/>
                    <a:pt x="841" y="752"/>
                  </a:cubicBezTo>
                  <a:cubicBezTo>
                    <a:pt x="842" y="339"/>
                    <a:pt x="504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4" name="Google Shape;5384;p46"/>
          <p:cNvGrpSpPr/>
          <p:nvPr/>
        </p:nvGrpSpPr>
        <p:grpSpPr>
          <a:xfrm>
            <a:off x="1818261" y="1838426"/>
            <a:ext cx="414035" cy="457007"/>
            <a:chOff x="3565174" y="3417076"/>
            <a:chExt cx="414035" cy="457007"/>
          </a:xfrm>
        </p:grpSpPr>
        <p:sp>
          <p:nvSpPr>
            <p:cNvPr id="5385" name="Google Shape;5385;p46"/>
            <p:cNvSpPr/>
            <p:nvPr/>
          </p:nvSpPr>
          <p:spPr>
            <a:xfrm>
              <a:off x="3729642" y="3602991"/>
              <a:ext cx="85103" cy="85103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564" y="180"/>
                  </a:moveTo>
                  <a:cubicBezTo>
                    <a:pt x="776" y="180"/>
                    <a:pt x="948" y="352"/>
                    <a:pt x="948" y="563"/>
                  </a:cubicBezTo>
                  <a:cubicBezTo>
                    <a:pt x="948" y="776"/>
                    <a:pt x="776" y="948"/>
                    <a:pt x="564" y="948"/>
                  </a:cubicBezTo>
                  <a:cubicBezTo>
                    <a:pt x="351" y="948"/>
                    <a:pt x="179" y="776"/>
                    <a:pt x="179" y="563"/>
                  </a:cubicBezTo>
                  <a:cubicBezTo>
                    <a:pt x="179" y="352"/>
                    <a:pt x="352" y="180"/>
                    <a:pt x="564" y="180"/>
                  </a:cubicBezTo>
                  <a:close/>
                  <a:moveTo>
                    <a:pt x="564" y="1"/>
                  </a:moveTo>
                  <a:cubicBezTo>
                    <a:pt x="253" y="1"/>
                    <a:pt x="1" y="254"/>
                    <a:pt x="1" y="563"/>
                  </a:cubicBezTo>
                  <a:cubicBezTo>
                    <a:pt x="2" y="874"/>
                    <a:pt x="253" y="1126"/>
                    <a:pt x="564" y="1126"/>
                  </a:cubicBezTo>
                  <a:cubicBezTo>
                    <a:pt x="873" y="1126"/>
                    <a:pt x="1127" y="874"/>
                    <a:pt x="1127" y="563"/>
                  </a:cubicBezTo>
                  <a:cubicBezTo>
                    <a:pt x="1127" y="254"/>
                    <a:pt x="873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6"/>
            <p:cNvSpPr/>
            <p:nvPr/>
          </p:nvSpPr>
          <p:spPr>
            <a:xfrm>
              <a:off x="3572347" y="3567424"/>
              <a:ext cx="56408" cy="56332"/>
            </a:xfrm>
            <a:custGeom>
              <a:avLst/>
              <a:gdLst/>
              <a:ahLst/>
              <a:cxnLst/>
              <a:rect l="l" t="t" r="r" b="b"/>
              <a:pathLst>
                <a:path w="747" h="746" extrusionOk="0">
                  <a:moveTo>
                    <a:pt x="374" y="178"/>
                  </a:moveTo>
                  <a:cubicBezTo>
                    <a:pt x="483" y="178"/>
                    <a:pt x="569" y="265"/>
                    <a:pt x="569" y="373"/>
                  </a:cubicBezTo>
                  <a:cubicBezTo>
                    <a:pt x="569" y="481"/>
                    <a:pt x="483" y="568"/>
                    <a:pt x="374" y="568"/>
                  </a:cubicBezTo>
                  <a:cubicBezTo>
                    <a:pt x="266" y="568"/>
                    <a:pt x="178" y="480"/>
                    <a:pt x="178" y="373"/>
                  </a:cubicBezTo>
                  <a:cubicBezTo>
                    <a:pt x="178" y="265"/>
                    <a:pt x="266" y="178"/>
                    <a:pt x="374" y="178"/>
                  </a:cubicBezTo>
                  <a:close/>
                  <a:moveTo>
                    <a:pt x="374" y="0"/>
                  </a:moveTo>
                  <a:cubicBezTo>
                    <a:pt x="168" y="0"/>
                    <a:pt x="1" y="167"/>
                    <a:pt x="1" y="373"/>
                  </a:cubicBezTo>
                  <a:cubicBezTo>
                    <a:pt x="1" y="579"/>
                    <a:pt x="168" y="746"/>
                    <a:pt x="374" y="746"/>
                  </a:cubicBezTo>
                  <a:cubicBezTo>
                    <a:pt x="579" y="746"/>
                    <a:pt x="746" y="578"/>
                    <a:pt x="746" y="373"/>
                  </a:cubicBezTo>
                  <a:cubicBezTo>
                    <a:pt x="746" y="167"/>
                    <a:pt x="579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6"/>
            <p:cNvSpPr/>
            <p:nvPr/>
          </p:nvSpPr>
          <p:spPr>
            <a:xfrm>
              <a:off x="3865567" y="3495837"/>
              <a:ext cx="56408" cy="56408"/>
            </a:xfrm>
            <a:custGeom>
              <a:avLst/>
              <a:gdLst/>
              <a:ahLst/>
              <a:cxnLst/>
              <a:rect l="l" t="t" r="r" b="b"/>
              <a:pathLst>
                <a:path w="747" h="747" extrusionOk="0">
                  <a:moveTo>
                    <a:pt x="374" y="178"/>
                  </a:moveTo>
                  <a:cubicBezTo>
                    <a:pt x="483" y="178"/>
                    <a:pt x="569" y="266"/>
                    <a:pt x="569" y="374"/>
                  </a:cubicBezTo>
                  <a:cubicBezTo>
                    <a:pt x="569" y="481"/>
                    <a:pt x="483" y="569"/>
                    <a:pt x="374" y="569"/>
                  </a:cubicBezTo>
                  <a:cubicBezTo>
                    <a:pt x="266" y="569"/>
                    <a:pt x="178" y="481"/>
                    <a:pt x="178" y="374"/>
                  </a:cubicBezTo>
                  <a:cubicBezTo>
                    <a:pt x="178" y="266"/>
                    <a:pt x="266" y="178"/>
                    <a:pt x="374" y="178"/>
                  </a:cubicBezTo>
                  <a:close/>
                  <a:moveTo>
                    <a:pt x="374" y="1"/>
                  </a:moveTo>
                  <a:cubicBezTo>
                    <a:pt x="168" y="1"/>
                    <a:pt x="1" y="168"/>
                    <a:pt x="1" y="374"/>
                  </a:cubicBezTo>
                  <a:cubicBezTo>
                    <a:pt x="1" y="579"/>
                    <a:pt x="168" y="746"/>
                    <a:pt x="374" y="746"/>
                  </a:cubicBezTo>
                  <a:cubicBezTo>
                    <a:pt x="580" y="746"/>
                    <a:pt x="746" y="579"/>
                    <a:pt x="746" y="374"/>
                  </a:cubicBezTo>
                  <a:cubicBezTo>
                    <a:pt x="746" y="168"/>
                    <a:pt x="580" y="1"/>
                    <a:pt x="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6"/>
            <p:cNvSpPr/>
            <p:nvPr/>
          </p:nvSpPr>
          <p:spPr>
            <a:xfrm>
              <a:off x="3701098" y="3796155"/>
              <a:ext cx="56332" cy="56332"/>
            </a:xfrm>
            <a:custGeom>
              <a:avLst/>
              <a:gdLst/>
              <a:ahLst/>
              <a:cxnLst/>
              <a:rect l="l" t="t" r="r" b="b"/>
              <a:pathLst>
                <a:path w="746" h="746" extrusionOk="0">
                  <a:moveTo>
                    <a:pt x="373" y="178"/>
                  </a:moveTo>
                  <a:cubicBezTo>
                    <a:pt x="482" y="178"/>
                    <a:pt x="568" y="265"/>
                    <a:pt x="568" y="374"/>
                  </a:cubicBezTo>
                  <a:cubicBezTo>
                    <a:pt x="568" y="481"/>
                    <a:pt x="482" y="569"/>
                    <a:pt x="373" y="569"/>
                  </a:cubicBezTo>
                  <a:cubicBezTo>
                    <a:pt x="265" y="569"/>
                    <a:pt x="178" y="481"/>
                    <a:pt x="178" y="374"/>
                  </a:cubicBezTo>
                  <a:cubicBezTo>
                    <a:pt x="178" y="265"/>
                    <a:pt x="265" y="178"/>
                    <a:pt x="373" y="178"/>
                  </a:cubicBezTo>
                  <a:close/>
                  <a:moveTo>
                    <a:pt x="373" y="1"/>
                  </a:moveTo>
                  <a:cubicBezTo>
                    <a:pt x="167" y="1"/>
                    <a:pt x="0" y="167"/>
                    <a:pt x="0" y="374"/>
                  </a:cubicBezTo>
                  <a:cubicBezTo>
                    <a:pt x="0" y="579"/>
                    <a:pt x="167" y="746"/>
                    <a:pt x="373" y="746"/>
                  </a:cubicBezTo>
                  <a:cubicBezTo>
                    <a:pt x="579" y="746"/>
                    <a:pt x="746" y="579"/>
                    <a:pt x="746" y="374"/>
                  </a:cubicBezTo>
                  <a:cubicBezTo>
                    <a:pt x="746" y="167"/>
                    <a:pt x="579" y="1"/>
                    <a:pt x="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6"/>
            <p:cNvSpPr/>
            <p:nvPr/>
          </p:nvSpPr>
          <p:spPr>
            <a:xfrm>
              <a:off x="3746406" y="3767610"/>
              <a:ext cx="91446" cy="106473"/>
            </a:xfrm>
            <a:custGeom>
              <a:avLst/>
              <a:gdLst/>
              <a:ahLst/>
              <a:cxnLst/>
              <a:rect l="l" t="t" r="r" b="b"/>
              <a:pathLst>
                <a:path w="1211" h="1410" extrusionOk="0">
                  <a:moveTo>
                    <a:pt x="1113" y="0"/>
                  </a:moveTo>
                  <a:cubicBezTo>
                    <a:pt x="1071" y="0"/>
                    <a:pt x="1035" y="27"/>
                    <a:pt x="1025" y="69"/>
                  </a:cubicBezTo>
                  <a:cubicBezTo>
                    <a:pt x="860" y="785"/>
                    <a:pt x="598" y="1231"/>
                    <a:pt x="342" y="1231"/>
                  </a:cubicBezTo>
                  <a:cubicBezTo>
                    <a:pt x="281" y="1231"/>
                    <a:pt x="219" y="1206"/>
                    <a:pt x="157" y="1156"/>
                  </a:cubicBezTo>
                  <a:cubicBezTo>
                    <a:pt x="141" y="1143"/>
                    <a:pt x="122" y="1137"/>
                    <a:pt x="102" y="1137"/>
                  </a:cubicBezTo>
                  <a:cubicBezTo>
                    <a:pt x="76" y="1137"/>
                    <a:pt x="50" y="1148"/>
                    <a:pt x="32" y="1170"/>
                  </a:cubicBezTo>
                  <a:cubicBezTo>
                    <a:pt x="1" y="1207"/>
                    <a:pt x="8" y="1264"/>
                    <a:pt x="46" y="1295"/>
                  </a:cubicBezTo>
                  <a:cubicBezTo>
                    <a:pt x="139" y="1370"/>
                    <a:pt x="238" y="1410"/>
                    <a:pt x="340" y="1410"/>
                  </a:cubicBezTo>
                  <a:cubicBezTo>
                    <a:pt x="529" y="1410"/>
                    <a:pt x="702" y="1281"/>
                    <a:pt x="856" y="1031"/>
                  </a:cubicBezTo>
                  <a:cubicBezTo>
                    <a:pt x="991" y="810"/>
                    <a:pt x="1110" y="492"/>
                    <a:pt x="1197" y="111"/>
                  </a:cubicBezTo>
                  <a:cubicBezTo>
                    <a:pt x="1211" y="61"/>
                    <a:pt x="1181" y="13"/>
                    <a:pt x="1133" y="2"/>
                  </a:cubicBezTo>
                  <a:cubicBezTo>
                    <a:pt x="1126" y="1"/>
                    <a:pt x="1119" y="0"/>
                    <a:pt x="1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6"/>
            <p:cNvSpPr/>
            <p:nvPr/>
          </p:nvSpPr>
          <p:spPr>
            <a:xfrm>
              <a:off x="3565174" y="3417076"/>
              <a:ext cx="414035" cy="371219"/>
            </a:xfrm>
            <a:custGeom>
              <a:avLst/>
              <a:gdLst/>
              <a:ahLst/>
              <a:cxnLst/>
              <a:rect l="l" t="t" r="r" b="b"/>
              <a:pathLst>
                <a:path w="5483" h="4916" extrusionOk="0">
                  <a:moveTo>
                    <a:pt x="3499" y="1715"/>
                  </a:moveTo>
                  <a:cubicBezTo>
                    <a:pt x="3531" y="1907"/>
                    <a:pt x="3556" y="2108"/>
                    <a:pt x="3572" y="2319"/>
                  </a:cubicBezTo>
                  <a:cubicBezTo>
                    <a:pt x="3470" y="2253"/>
                    <a:pt x="3366" y="2190"/>
                    <a:pt x="3260" y="2129"/>
                  </a:cubicBezTo>
                  <a:cubicBezTo>
                    <a:pt x="3153" y="2069"/>
                    <a:pt x="3048" y="2009"/>
                    <a:pt x="2941" y="1954"/>
                  </a:cubicBezTo>
                  <a:cubicBezTo>
                    <a:pt x="3129" y="1863"/>
                    <a:pt x="3317" y="1784"/>
                    <a:pt x="3499" y="1715"/>
                  </a:cubicBezTo>
                  <a:close/>
                  <a:moveTo>
                    <a:pt x="1912" y="3734"/>
                  </a:moveTo>
                  <a:cubicBezTo>
                    <a:pt x="2013" y="3799"/>
                    <a:pt x="2117" y="3863"/>
                    <a:pt x="2225" y="3924"/>
                  </a:cubicBezTo>
                  <a:cubicBezTo>
                    <a:pt x="2331" y="3984"/>
                    <a:pt x="2438" y="4044"/>
                    <a:pt x="2544" y="4099"/>
                  </a:cubicBezTo>
                  <a:cubicBezTo>
                    <a:pt x="2353" y="4190"/>
                    <a:pt x="2167" y="4270"/>
                    <a:pt x="1985" y="4338"/>
                  </a:cubicBezTo>
                  <a:cubicBezTo>
                    <a:pt x="1954" y="4145"/>
                    <a:pt x="1929" y="3943"/>
                    <a:pt x="1912" y="3734"/>
                  </a:cubicBezTo>
                  <a:close/>
                  <a:moveTo>
                    <a:pt x="1088" y="3142"/>
                  </a:moveTo>
                  <a:cubicBezTo>
                    <a:pt x="1282" y="3302"/>
                    <a:pt x="1496" y="3461"/>
                    <a:pt x="1723" y="3613"/>
                  </a:cubicBezTo>
                  <a:cubicBezTo>
                    <a:pt x="1742" y="3889"/>
                    <a:pt x="1772" y="4151"/>
                    <a:pt x="1814" y="4400"/>
                  </a:cubicBezTo>
                  <a:cubicBezTo>
                    <a:pt x="1621" y="4467"/>
                    <a:pt x="1434" y="4519"/>
                    <a:pt x="1260" y="4557"/>
                  </a:cubicBezTo>
                  <a:cubicBezTo>
                    <a:pt x="1069" y="4598"/>
                    <a:pt x="897" y="4618"/>
                    <a:pt x="753" y="4618"/>
                  </a:cubicBezTo>
                  <a:cubicBezTo>
                    <a:pt x="509" y="4618"/>
                    <a:pt x="341" y="4561"/>
                    <a:pt x="276" y="4448"/>
                  </a:cubicBezTo>
                  <a:cubicBezTo>
                    <a:pt x="150" y="4232"/>
                    <a:pt x="400" y="3736"/>
                    <a:pt x="1088" y="3142"/>
                  </a:cubicBezTo>
                  <a:close/>
                  <a:moveTo>
                    <a:pt x="2742" y="0"/>
                  </a:moveTo>
                  <a:cubicBezTo>
                    <a:pt x="2558" y="0"/>
                    <a:pt x="2387" y="121"/>
                    <a:pt x="2236" y="361"/>
                  </a:cubicBezTo>
                  <a:cubicBezTo>
                    <a:pt x="2103" y="573"/>
                    <a:pt x="1986" y="876"/>
                    <a:pt x="1897" y="1242"/>
                  </a:cubicBezTo>
                  <a:cubicBezTo>
                    <a:pt x="1886" y="1290"/>
                    <a:pt x="1915" y="1337"/>
                    <a:pt x="1962" y="1349"/>
                  </a:cubicBezTo>
                  <a:cubicBezTo>
                    <a:pt x="1969" y="1351"/>
                    <a:pt x="1976" y="1352"/>
                    <a:pt x="1983" y="1352"/>
                  </a:cubicBezTo>
                  <a:cubicBezTo>
                    <a:pt x="2024" y="1352"/>
                    <a:pt x="2059" y="1324"/>
                    <a:pt x="2069" y="1284"/>
                  </a:cubicBezTo>
                  <a:cubicBezTo>
                    <a:pt x="2235" y="601"/>
                    <a:pt x="2491" y="178"/>
                    <a:pt x="2741" y="178"/>
                  </a:cubicBezTo>
                  <a:cubicBezTo>
                    <a:pt x="2945" y="178"/>
                    <a:pt x="3164" y="476"/>
                    <a:pt x="3325" y="976"/>
                  </a:cubicBezTo>
                  <a:cubicBezTo>
                    <a:pt x="3380" y="1146"/>
                    <a:pt x="3426" y="1334"/>
                    <a:pt x="3466" y="1535"/>
                  </a:cubicBezTo>
                  <a:cubicBezTo>
                    <a:pt x="3231" y="1622"/>
                    <a:pt x="2987" y="1730"/>
                    <a:pt x="2741" y="1851"/>
                  </a:cubicBezTo>
                  <a:cubicBezTo>
                    <a:pt x="2228" y="1597"/>
                    <a:pt x="1729" y="1413"/>
                    <a:pt x="1295" y="1320"/>
                  </a:cubicBezTo>
                  <a:cubicBezTo>
                    <a:pt x="1092" y="1276"/>
                    <a:pt x="911" y="1255"/>
                    <a:pt x="753" y="1255"/>
                  </a:cubicBezTo>
                  <a:cubicBezTo>
                    <a:pt x="687" y="1255"/>
                    <a:pt x="626" y="1259"/>
                    <a:pt x="569" y="1266"/>
                  </a:cubicBezTo>
                  <a:cubicBezTo>
                    <a:pt x="349" y="1294"/>
                    <a:pt x="198" y="1377"/>
                    <a:pt x="120" y="1513"/>
                  </a:cubicBezTo>
                  <a:cubicBezTo>
                    <a:pt x="56" y="1622"/>
                    <a:pt x="47" y="1758"/>
                    <a:pt x="91" y="1913"/>
                  </a:cubicBezTo>
                  <a:cubicBezTo>
                    <a:pt x="102" y="1952"/>
                    <a:pt x="138" y="1978"/>
                    <a:pt x="177" y="1978"/>
                  </a:cubicBezTo>
                  <a:cubicBezTo>
                    <a:pt x="185" y="1978"/>
                    <a:pt x="192" y="1977"/>
                    <a:pt x="200" y="1975"/>
                  </a:cubicBezTo>
                  <a:cubicBezTo>
                    <a:pt x="247" y="1961"/>
                    <a:pt x="275" y="1912"/>
                    <a:pt x="262" y="1865"/>
                  </a:cubicBezTo>
                  <a:cubicBezTo>
                    <a:pt x="231" y="1757"/>
                    <a:pt x="236" y="1668"/>
                    <a:pt x="273" y="1601"/>
                  </a:cubicBezTo>
                  <a:cubicBezTo>
                    <a:pt x="338" y="1490"/>
                    <a:pt x="508" y="1433"/>
                    <a:pt x="753" y="1433"/>
                  </a:cubicBezTo>
                  <a:cubicBezTo>
                    <a:pt x="897" y="1433"/>
                    <a:pt x="1067" y="1453"/>
                    <a:pt x="1257" y="1493"/>
                  </a:cubicBezTo>
                  <a:cubicBezTo>
                    <a:pt x="1643" y="1576"/>
                    <a:pt x="2085" y="1735"/>
                    <a:pt x="2540" y="1951"/>
                  </a:cubicBezTo>
                  <a:cubicBezTo>
                    <a:pt x="2434" y="2007"/>
                    <a:pt x="2327" y="2065"/>
                    <a:pt x="2221" y="2127"/>
                  </a:cubicBezTo>
                  <a:cubicBezTo>
                    <a:pt x="2158" y="2163"/>
                    <a:pt x="2092" y="2202"/>
                    <a:pt x="2030" y="2241"/>
                  </a:cubicBezTo>
                  <a:cubicBezTo>
                    <a:pt x="1988" y="2267"/>
                    <a:pt x="1975" y="2321"/>
                    <a:pt x="2000" y="2362"/>
                  </a:cubicBezTo>
                  <a:cubicBezTo>
                    <a:pt x="2017" y="2390"/>
                    <a:pt x="2045" y="2405"/>
                    <a:pt x="2076" y="2405"/>
                  </a:cubicBezTo>
                  <a:cubicBezTo>
                    <a:pt x="2091" y="2405"/>
                    <a:pt x="2107" y="2402"/>
                    <a:pt x="2121" y="2393"/>
                  </a:cubicBezTo>
                  <a:cubicBezTo>
                    <a:pt x="2183" y="2355"/>
                    <a:pt x="2246" y="2317"/>
                    <a:pt x="2309" y="2282"/>
                  </a:cubicBezTo>
                  <a:cubicBezTo>
                    <a:pt x="2452" y="2200"/>
                    <a:pt x="2596" y="2122"/>
                    <a:pt x="2737" y="2050"/>
                  </a:cubicBezTo>
                  <a:cubicBezTo>
                    <a:pt x="2879" y="2122"/>
                    <a:pt x="3023" y="2200"/>
                    <a:pt x="3166" y="2282"/>
                  </a:cubicBezTo>
                  <a:cubicBezTo>
                    <a:pt x="3310" y="2364"/>
                    <a:pt x="3447" y="2450"/>
                    <a:pt x="3582" y="2538"/>
                  </a:cubicBezTo>
                  <a:cubicBezTo>
                    <a:pt x="3591" y="2696"/>
                    <a:pt x="3594" y="2861"/>
                    <a:pt x="3594" y="3024"/>
                  </a:cubicBezTo>
                  <a:cubicBezTo>
                    <a:pt x="3594" y="3414"/>
                    <a:pt x="3570" y="3794"/>
                    <a:pt x="3521" y="4149"/>
                  </a:cubicBezTo>
                  <a:cubicBezTo>
                    <a:pt x="3515" y="4197"/>
                    <a:pt x="3549" y="4243"/>
                    <a:pt x="3597" y="4249"/>
                  </a:cubicBezTo>
                  <a:cubicBezTo>
                    <a:pt x="3602" y="4249"/>
                    <a:pt x="3605" y="4250"/>
                    <a:pt x="3609" y="4250"/>
                  </a:cubicBezTo>
                  <a:cubicBezTo>
                    <a:pt x="3654" y="4250"/>
                    <a:pt x="3691" y="4218"/>
                    <a:pt x="3696" y="4174"/>
                  </a:cubicBezTo>
                  <a:cubicBezTo>
                    <a:pt x="3745" y="3810"/>
                    <a:pt x="3770" y="3424"/>
                    <a:pt x="3770" y="3025"/>
                  </a:cubicBezTo>
                  <a:cubicBezTo>
                    <a:pt x="3770" y="2903"/>
                    <a:pt x="3768" y="2780"/>
                    <a:pt x="3764" y="2661"/>
                  </a:cubicBezTo>
                  <a:lnTo>
                    <a:pt x="3764" y="2661"/>
                  </a:lnTo>
                  <a:cubicBezTo>
                    <a:pt x="3937" y="2780"/>
                    <a:pt x="4100" y="2903"/>
                    <a:pt x="4251" y="3025"/>
                  </a:cubicBezTo>
                  <a:cubicBezTo>
                    <a:pt x="4149" y="3111"/>
                    <a:pt x="4036" y="3196"/>
                    <a:pt x="3915" y="3284"/>
                  </a:cubicBezTo>
                  <a:cubicBezTo>
                    <a:pt x="3877" y="3312"/>
                    <a:pt x="3867" y="3368"/>
                    <a:pt x="3896" y="3408"/>
                  </a:cubicBezTo>
                  <a:cubicBezTo>
                    <a:pt x="3912" y="3431"/>
                    <a:pt x="3940" y="3445"/>
                    <a:pt x="3968" y="3445"/>
                  </a:cubicBezTo>
                  <a:cubicBezTo>
                    <a:pt x="3985" y="3445"/>
                    <a:pt x="4004" y="3439"/>
                    <a:pt x="4020" y="3427"/>
                  </a:cubicBezTo>
                  <a:cubicBezTo>
                    <a:pt x="4150" y="3332"/>
                    <a:pt x="4274" y="3237"/>
                    <a:pt x="4390" y="3142"/>
                  </a:cubicBezTo>
                  <a:cubicBezTo>
                    <a:pt x="4545" y="3276"/>
                    <a:pt x="4683" y="3410"/>
                    <a:pt x="4802" y="3544"/>
                  </a:cubicBezTo>
                  <a:cubicBezTo>
                    <a:pt x="5155" y="3932"/>
                    <a:pt x="5305" y="4271"/>
                    <a:pt x="5202" y="4448"/>
                  </a:cubicBezTo>
                  <a:cubicBezTo>
                    <a:pt x="5137" y="4560"/>
                    <a:pt x="4967" y="4617"/>
                    <a:pt x="4723" y="4617"/>
                  </a:cubicBezTo>
                  <a:cubicBezTo>
                    <a:pt x="4579" y="4617"/>
                    <a:pt x="4408" y="4597"/>
                    <a:pt x="4218" y="4557"/>
                  </a:cubicBezTo>
                  <a:cubicBezTo>
                    <a:pt x="3832" y="4473"/>
                    <a:pt x="3390" y="4316"/>
                    <a:pt x="2934" y="4099"/>
                  </a:cubicBezTo>
                  <a:cubicBezTo>
                    <a:pt x="3041" y="4044"/>
                    <a:pt x="3148" y="3984"/>
                    <a:pt x="3253" y="3924"/>
                  </a:cubicBezTo>
                  <a:cubicBezTo>
                    <a:pt x="3289" y="3903"/>
                    <a:pt x="3325" y="3882"/>
                    <a:pt x="3362" y="3861"/>
                  </a:cubicBezTo>
                  <a:cubicBezTo>
                    <a:pt x="3404" y="3836"/>
                    <a:pt x="3417" y="3781"/>
                    <a:pt x="3393" y="3740"/>
                  </a:cubicBezTo>
                  <a:cubicBezTo>
                    <a:pt x="3376" y="3712"/>
                    <a:pt x="3346" y="3696"/>
                    <a:pt x="3316" y="3696"/>
                  </a:cubicBezTo>
                  <a:cubicBezTo>
                    <a:pt x="3301" y="3696"/>
                    <a:pt x="3286" y="3700"/>
                    <a:pt x="3272" y="3708"/>
                  </a:cubicBezTo>
                  <a:lnTo>
                    <a:pt x="3166" y="3771"/>
                  </a:lnTo>
                  <a:cubicBezTo>
                    <a:pt x="3023" y="3853"/>
                    <a:pt x="2879" y="3931"/>
                    <a:pt x="2737" y="4004"/>
                  </a:cubicBezTo>
                  <a:cubicBezTo>
                    <a:pt x="2596" y="3931"/>
                    <a:pt x="2452" y="3854"/>
                    <a:pt x="2309" y="3771"/>
                  </a:cubicBezTo>
                  <a:cubicBezTo>
                    <a:pt x="2165" y="3689"/>
                    <a:pt x="2028" y="3603"/>
                    <a:pt x="1893" y="3515"/>
                  </a:cubicBezTo>
                  <a:cubicBezTo>
                    <a:pt x="1884" y="3357"/>
                    <a:pt x="1881" y="3194"/>
                    <a:pt x="1881" y="3029"/>
                  </a:cubicBezTo>
                  <a:cubicBezTo>
                    <a:pt x="1881" y="2639"/>
                    <a:pt x="1905" y="2259"/>
                    <a:pt x="1954" y="1904"/>
                  </a:cubicBezTo>
                  <a:cubicBezTo>
                    <a:pt x="1960" y="1856"/>
                    <a:pt x="1925" y="1810"/>
                    <a:pt x="1877" y="1804"/>
                  </a:cubicBezTo>
                  <a:cubicBezTo>
                    <a:pt x="1874" y="1803"/>
                    <a:pt x="1870" y="1803"/>
                    <a:pt x="1866" y="1803"/>
                  </a:cubicBezTo>
                  <a:cubicBezTo>
                    <a:pt x="1822" y="1803"/>
                    <a:pt x="1783" y="1835"/>
                    <a:pt x="1777" y="1879"/>
                  </a:cubicBezTo>
                  <a:cubicBezTo>
                    <a:pt x="1727" y="2243"/>
                    <a:pt x="1703" y="2629"/>
                    <a:pt x="1703" y="3028"/>
                  </a:cubicBezTo>
                  <a:cubicBezTo>
                    <a:pt x="1703" y="3150"/>
                    <a:pt x="1705" y="3273"/>
                    <a:pt x="1710" y="3392"/>
                  </a:cubicBezTo>
                  <a:cubicBezTo>
                    <a:pt x="1538" y="3274"/>
                    <a:pt x="1373" y="3151"/>
                    <a:pt x="1224" y="3028"/>
                  </a:cubicBezTo>
                  <a:cubicBezTo>
                    <a:pt x="1326" y="2942"/>
                    <a:pt x="1439" y="2857"/>
                    <a:pt x="1559" y="2769"/>
                  </a:cubicBezTo>
                  <a:cubicBezTo>
                    <a:pt x="1599" y="2741"/>
                    <a:pt x="1607" y="2685"/>
                    <a:pt x="1579" y="2645"/>
                  </a:cubicBezTo>
                  <a:cubicBezTo>
                    <a:pt x="1562" y="2622"/>
                    <a:pt x="1535" y="2609"/>
                    <a:pt x="1507" y="2609"/>
                  </a:cubicBezTo>
                  <a:cubicBezTo>
                    <a:pt x="1489" y="2609"/>
                    <a:pt x="1471" y="2615"/>
                    <a:pt x="1455" y="2626"/>
                  </a:cubicBezTo>
                  <a:cubicBezTo>
                    <a:pt x="1325" y="2721"/>
                    <a:pt x="1201" y="2816"/>
                    <a:pt x="1085" y="2911"/>
                  </a:cubicBezTo>
                  <a:cubicBezTo>
                    <a:pt x="1023" y="2857"/>
                    <a:pt x="963" y="2803"/>
                    <a:pt x="906" y="2748"/>
                  </a:cubicBezTo>
                  <a:cubicBezTo>
                    <a:pt x="889" y="2732"/>
                    <a:pt x="867" y="2724"/>
                    <a:pt x="845" y="2724"/>
                  </a:cubicBezTo>
                  <a:cubicBezTo>
                    <a:pt x="822" y="2724"/>
                    <a:pt x="798" y="2733"/>
                    <a:pt x="781" y="2752"/>
                  </a:cubicBezTo>
                  <a:cubicBezTo>
                    <a:pt x="746" y="2788"/>
                    <a:pt x="747" y="2843"/>
                    <a:pt x="784" y="2877"/>
                  </a:cubicBezTo>
                  <a:cubicBezTo>
                    <a:pt x="838" y="2929"/>
                    <a:pt x="892" y="2978"/>
                    <a:pt x="950" y="3028"/>
                  </a:cubicBezTo>
                  <a:cubicBezTo>
                    <a:pt x="699" y="3246"/>
                    <a:pt x="494" y="3462"/>
                    <a:pt x="343" y="3669"/>
                  </a:cubicBezTo>
                  <a:cubicBezTo>
                    <a:pt x="77" y="4029"/>
                    <a:pt x="0" y="4331"/>
                    <a:pt x="121" y="4540"/>
                  </a:cubicBezTo>
                  <a:cubicBezTo>
                    <a:pt x="199" y="4676"/>
                    <a:pt x="350" y="4759"/>
                    <a:pt x="570" y="4787"/>
                  </a:cubicBezTo>
                  <a:cubicBezTo>
                    <a:pt x="627" y="4795"/>
                    <a:pt x="687" y="4798"/>
                    <a:pt x="751" y="4798"/>
                  </a:cubicBezTo>
                  <a:cubicBezTo>
                    <a:pt x="909" y="4798"/>
                    <a:pt x="1091" y="4776"/>
                    <a:pt x="1297" y="4732"/>
                  </a:cubicBezTo>
                  <a:cubicBezTo>
                    <a:pt x="1470" y="4693"/>
                    <a:pt x="1654" y="4641"/>
                    <a:pt x="1846" y="4577"/>
                  </a:cubicBezTo>
                  <a:cubicBezTo>
                    <a:pt x="1865" y="4669"/>
                    <a:pt x="1886" y="4760"/>
                    <a:pt x="1907" y="4848"/>
                  </a:cubicBezTo>
                  <a:cubicBezTo>
                    <a:pt x="1917" y="4888"/>
                    <a:pt x="1954" y="4915"/>
                    <a:pt x="1992" y="4915"/>
                  </a:cubicBezTo>
                  <a:cubicBezTo>
                    <a:pt x="2000" y="4915"/>
                    <a:pt x="2007" y="4914"/>
                    <a:pt x="2014" y="4912"/>
                  </a:cubicBezTo>
                  <a:cubicBezTo>
                    <a:pt x="2061" y="4901"/>
                    <a:pt x="2091" y="4853"/>
                    <a:pt x="2080" y="4805"/>
                  </a:cubicBezTo>
                  <a:cubicBezTo>
                    <a:pt x="2056" y="4712"/>
                    <a:pt x="2035" y="4615"/>
                    <a:pt x="2016" y="4516"/>
                  </a:cubicBezTo>
                  <a:cubicBezTo>
                    <a:pt x="2251" y="4430"/>
                    <a:pt x="2496" y="4323"/>
                    <a:pt x="2742" y="4201"/>
                  </a:cubicBezTo>
                  <a:cubicBezTo>
                    <a:pt x="3253" y="4454"/>
                    <a:pt x="3753" y="4639"/>
                    <a:pt x="4185" y="4732"/>
                  </a:cubicBezTo>
                  <a:cubicBezTo>
                    <a:pt x="4390" y="4776"/>
                    <a:pt x="4572" y="4798"/>
                    <a:pt x="4732" y="4798"/>
                  </a:cubicBezTo>
                  <a:cubicBezTo>
                    <a:pt x="4795" y="4798"/>
                    <a:pt x="4855" y="4794"/>
                    <a:pt x="4911" y="4787"/>
                  </a:cubicBezTo>
                  <a:cubicBezTo>
                    <a:pt x="5131" y="4759"/>
                    <a:pt x="5282" y="4676"/>
                    <a:pt x="5360" y="4540"/>
                  </a:cubicBezTo>
                  <a:cubicBezTo>
                    <a:pt x="5440" y="4401"/>
                    <a:pt x="5436" y="4229"/>
                    <a:pt x="5350" y="4025"/>
                  </a:cubicBezTo>
                  <a:cubicBezTo>
                    <a:pt x="5275" y="3844"/>
                    <a:pt x="5136" y="3643"/>
                    <a:pt x="4940" y="3425"/>
                  </a:cubicBezTo>
                  <a:cubicBezTo>
                    <a:pt x="4821" y="3293"/>
                    <a:pt x="4683" y="3159"/>
                    <a:pt x="4531" y="3025"/>
                  </a:cubicBezTo>
                  <a:cubicBezTo>
                    <a:pt x="4782" y="2807"/>
                    <a:pt x="4988" y="2591"/>
                    <a:pt x="5139" y="2386"/>
                  </a:cubicBezTo>
                  <a:cubicBezTo>
                    <a:pt x="5405" y="2025"/>
                    <a:pt x="5482" y="1725"/>
                    <a:pt x="5360" y="1514"/>
                  </a:cubicBezTo>
                  <a:cubicBezTo>
                    <a:pt x="5285" y="1383"/>
                    <a:pt x="5140" y="1300"/>
                    <a:pt x="4932" y="1269"/>
                  </a:cubicBezTo>
                  <a:cubicBezTo>
                    <a:pt x="4928" y="1268"/>
                    <a:pt x="4924" y="1268"/>
                    <a:pt x="4920" y="1268"/>
                  </a:cubicBezTo>
                  <a:cubicBezTo>
                    <a:pt x="4876" y="1268"/>
                    <a:pt x="4837" y="1299"/>
                    <a:pt x="4832" y="1344"/>
                  </a:cubicBezTo>
                  <a:cubicBezTo>
                    <a:pt x="4823" y="1392"/>
                    <a:pt x="4858" y="1438"/>
                    <a:pt x="4906" y="1444"/>
                  </a:cubicBezTo>
                  <a:cubicBezTo>
                    <a:pt x="5058" y="1466"/>
                    <a:pt x="5159" y="1519"/>
                    <a:pt x="5207" y="1601"/>
                  </a:cubicBezTo>
                  <a:cubicBezTo>
                    <a:pt x="5333" y="1819"/>
                    <a:pt x="5083" y="2315"/>
                    <a:pt x="4395" y="2909"/>
                  </a:cubicBezTo>
                  <a:cubicBezTo>
                    <a:pt x="4202" y="2748"/>
                    <a:pt x="3988" y="2591"/>
                    <a:pt x="3759" y="2436"/>
                  </a:cubicBezTo>
                  <a:cubicBezTo>
                    <a:pt x="3741" y="2162"/>
                    <a:pt x="3711" y="1898"/>
                    <a:pt x="3669" y="1652"/>
                  </a:cubicBezTo>
                  <a:cubicBezTo>
                    <a:pt x="3728" y="1631"/>
                    <a:pt x="3785" y="1612"/>
                    <a:pt x="3842" y="1594"/>
                  </a:cubicBezTo>
                  <a:cubicBezTo>
                    <a:pt x="3889" y="1580"/>
                    <a:pt x="3915" y="1530"/>
                    <a:pt x="3901" y="1483"/>
                  </a:cubicBezTo>
                  <a:cubicBezTo>
                    <a:pt x="3890" y="1445"/>
                    <a:pt x="3855" y="1420"/>
                    <a:pt x="3817" y="1420"/>
                  </a:cubicBezTo>
                  <a:cubicBezTo>
                    <a:pt x="3808" y="1420"/>
                    <a:pt x="3799" y="1422"/>
                    <a:pt x="3790" y="1424"/>
                  </a:cubicBezTo>
                  <a:cubicBezTo>
                    <a:pt x="3739" y="1440"/>
                    <a:pt x="3689" y="1457"/>
                    <a:pt x="3637" y="1474"/>
                  </a:cubicBezTo>
                  <a:cubicBezTo>
                    <a:pt x="3597" y="1276"/>
                    <a:pt x="3551" y="1090"/>
                    <a:pt x="3496" y="922"/>
                  </a:cubicBezTo>
                  <a:cubicBezTo>
                    <a:pt x="3406" y="642"/>
                    <a:pt x="3300" y="421"/>
                    <a:pt x="3180" y="266"/>
                  </a:cubicBezTo>
                  <a:cubicBezTo>
                    <a:pt x="3046" y="90"/>
                    <a:pt x="2898" y="0"/>
                    <a:pt x="2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6"/>
            <p:cNvSpPr/>
            <p:nvPr/>
          </p:nvSpPr>
          <p:spPr>
            <a:xfrm>
              <a:off x="3765511" y="3631761"/>
              <a:ext cx="20615" cy="20690"/>
            </a:xfrm>
            <a:custGeom>
              <a:avLst/>
              <a:gdLst/>
              <a:ahLst/>
              <a:cxnLst/>
              <a:rect l="l" t="t" r="r" b="b"/>
              <a:pathLst>
                <a:path w="273" h="274" extrusionOk="0">
                  <a:moveTo>
                    <a:pt x="89" y="0"/>
                  </a:moveTo>
                  <a:cubicBezTo>
                    <a:pt x="39" y="0"/>
                    <a:pt x="0" y="41"/>
                    <a:pt x="0" y="89"/>
                  </a:cubicBezTo>
                  <a:cubicBezTo>
                    <a:pt x="0" y="138"/>
                    <a:pt x="41" y="177"/>
                    <a:pt x="89" y="177"/>
                  </a:cubicBezTo>
                  <a:cubicBezTo>
                    <a:pt x="91" y="177"/>
                    <a:pt x="95" y="180"/>
                    <a:pt x="95" y="185"/>
                  </a:cubicBezTo>
                  <a:cubicBezTo>
                    <a:pt x="95" y="234"/>
                    <a:pt x="136" y="273"/>
                    <a:pt x="183" y="273"/>
                  </a:cubicBezTo>
                  <a:cubicBezTo>
                    <a:pt x="234" y="273"/>
                    <a:pt x="272" y="234"/>
                    <a:pt x="272" y="185"/>
                  </a:cubicBezTo>
                  <a:cubicBezTo>
                    <a:pt x="272" y="82"/>
                    <a:pt x="19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154015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2" name="Google Shape;495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计算几何内容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53" name="Google Shape;4953;p38"/>
          <p:cNvSpPr txBox="1">
            <a:spLocks noGrp="1"/>
          </p:cNvSpPr>
          <p:nvPr>
            <p:ph type="subTitle" idx="3"/>
          </p:nvPr>
        </p:nvSpPr>
        <p:spPr>
          <a:xfrm>
            <a:off x="720000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如何将多边形三角化</a:t>
            </a:r>
            <a:endParaRPr sz="1600" dirty="0">
              <a:solidFill>
                <a:srgbClr val="666666"/>
              </a:solidFill>
            </a:endParaRPr>
          </a:p>
        </p:txBody>
      </p:sp>
      <p:sp>
        <p:nvSpPr>
          <p:cNvPr id="4954" name="Google Shape;4954;p38"/>
          <p:cNvSpPr txBox="1">
            <a:spLocks noGrp="1"/>
          </p:cNvSpPr>
          <p:nvPr>
            <p:ph type="subTitle" idx="1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计算几何中最基础的一些算法简介</a:t>
            </a:r>
            <a:endParaRPr dirty="0"/>
          </a:p>
        </p:txBody>
      </p:sp>
      <p:sp>
        <p:nvSpPr>
          <p:cNvPr id="4955" name="Google Shape;4955;p38"/>
          <p:cNvSpPr txBox="1">
            <a:spLocks noGrp="1"/>
          </p:cNvSpPr>
          <p:nvPr>
            <p:ph type="subTitle" idx="2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重要的数据结构，不少算法都依赖此结构</a:t>
            </a:r>
            <a:endParaRPr dirty="0"/>
          </a:p>
        </p:txBody>
      </p:sp>
      <p:sp>
        <p:nvSpPr>
          <p:cNvPr id="4956" name="Google Shape;4956;p38"/>
          <p:cNvSpPr txBox="1">
            <a:spLocks noGrp="1"/>
          </p:cNvSpPr>
          <p:nvPr>
            <p:ph type="subTitle" idx="4"/>
          </p:nvPr>
        </p:nvSpPr>
        <p:spPr>
          <a:xfrm>
            <a:off x="3419271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切割模型的算法</a:t>
            </a:r>
            <a:endParaRPr dirty="0"/>
          </a:p>
        </p:txBody>
      </p:sp>
      <p:sp>
        <p:nvSpPr>
          <p:cNvPr id="4957" name="Google Shape;4957;p38"/>
          <p:cNvSpPr txBox="1">
            <a:spLocks noGrp="1"/>
          </p:cNvSpPr>
          <p:nvPr>
            <p:ph type="subTitle" idx="5"/>
          </p:nvPr>
        </p:nvSpPr>
        <p:spPr>
          <a:xfrm>
            <a:off x="6118549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什么是凸包及相关算法</a:t>
            </a:r>
            <a:endParaRPr dirty="0"/>
          </a:p>
        </p:txBody>
      </p:sp>
      <p:sp>
        <p:nvSpPr>
          <p:cNvPr id="4959" name="Google Shape;4959;p38"/>
          <p:cNvSpPr txBox="1">
            <a:spLocks noGrp="1"/>
          </p:cNvSpPr>
          <p:nvPr>
            <p:ph type="title" idx="7"/>
          </p:nvPr>
        </p:nvSpPr>
        <p:spPr>
          <a:xfrm>
            <a:off x="1505400" y="133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960" name="Google Shape;4960;p38"/>
          <p:cNvSpPr txBox="1">
            <a:spLocks noGrp="1"/>
          </p:cNvSpPr>
          <p:nvPr>
            <p:ph type="title" idx="8"/>
          </p:nvPr>
        </p:nvSpPr>
        <p:spPr>
          <a:xfrm>
            <a:off x="1505400" y="30646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961" name="Google Shape;4961;p38"/>
          <p:cNvSpPr txBox="1">
            <a:spLocks noGrp="1"/>
          </p:cNvSpPr>
          <p:nvPr>
            <p:ph type="title" idx="9"/>
          </p:nvPr>
        </p:nvSpPr>
        <p:spPr>
          <a:xfrm>
            <a:off x="4204671" y="133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962" name="Google Shape;4962;p38"/>
          <p:cNvSpPr txBox="1">
            <a:spLocks noGrp="1"/>
          </p:cNvSpPr>
          <p:nvPr>
            <p:ph type="title" idx="13"/>
          </p:nvPr>
        </p:nvSpPr>
        <p:spPr>
          <a:xfrm>
            <a:off x="4204671" y="30646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963" name="Google Shape;4963;p38"/>
          <p:cNvSpPr txBox="1">
            <a:spLocks noGrp="1"/>
          </p:cNvSpPr>
          <p:nvPr>
            <p:ph type="title" idx="14"/>
          </p:nvPr>
        </p:nvSpPr>
        <p:spPr>
          <a:xfrm>
            <a:off x="6903949" y="133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964" name="Google Shape;4964;p38"/>
          <p:cNvSpPr txBox="1">
            <a:spLocks noGrp="1"/>
          </p:cNvSpPr>
          <p:nvPr>
            <p:ph type="title" idx="15"/>
          </p:nvPr>
        </p:nvSpPr>
        <p:spPr>
          <a:xfrm>
            <a:off x="6903949" y="30646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965" name="Google Shape;4965;p38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部分基础算法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66" name="Google Shape;4966;p38"/>
          <p:cNvSpPr txBox="1">
            <a:spLocks noGrp="1"/>
          </p:cNvSpPr>
          <p:nvPr>
            <p:ph type="subTitle" idx="17"/>
          </p:nvPr>
        </p:nvSpPr>
        <p:spPr>
          <a:xfrm>
            <a:off x="3419274" y="180111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双连接边列表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67" name="Google Shape;4967;p38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凸包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68" name="Google Shape;4968;p38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三角化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69" name="Google Shape;4969;p38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模型切割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70" name="Google Shape;4970;p38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其他算法</a:t>
            </a:r>
            <a:endParaRPr sz="2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2B0E1FC0-7A38-22A9-0811-54F98DC1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双连接边列表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010A245D-DD9C-9B60-CE64-3C97CBCFB0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19606"/>
            <a:ext cx="4480650" cy="364737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英文 </a:t>
            </a:r>
            <a:r>
              <a:rPr lang="en-US" altLang="zh-CN" sz="1200" dirty="0">
                <a:solidFill>
                  <a:schemeClr val="accent6"/>
                </a:solidFill>
              </a:rPr>
              <a:t>doubly connected edge list(DCEL)</a:t>
            </a:r>
            <a:r>
              <a:rPr lang="en-US" altLang="zh-CN" sz="1200" dirty="0"/>
              <a:t>, </a:t>
            </a:r>
            <a:r>
              <a:rPr lang="zh-CN" altLang="en-US" sz="1200" dirty="0"/>
              <a:t>也叫 </a:t>
            </a:r>
            <a:r>
              <a:rPr lang="en-US" altLang="zh-CN" sz="1200" dirty="0">
                <a:solidFill>
                  <a:schemeClr val="accent6"/>
                </a:solidFill>
              </a:rPr>
              <a:t>half-edge data structure</a:t>
            </a:r>
            <a:r>
              <a:rPr lang="en-US" altLang="zh-CN" sz="1200" dirty="0"/>
              <a:t>,</a:t>
            </a:r>
            <a:r>
              <a:rPr lang="zh-CN" altLang="en-US" sz="1200" dirty="0"/>
              <a:t>即 半边数据结构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每条边分为方向相反的两个有方向的“</a:t>
            </a:r>
            <a:r>
              <a:rPr lang="zh-CN" altLang="en-US" sz="1200" dirty="0">
                <a:solidFill>
                  <a:schemeClr val="accent6"/>
                </a:solidFill>
              </a:rPr>
              <a:t>半边</a:t>
            </a:r>
            <a:r>
              <a:rPr lang="zh-CN" altLang="en-US" sz="1200" dirty="0"/>
              <a:t>”，每个“半边</a:t>
            </a:r>
            <a:r>
              <a:rPr lang="en-US" altLang="zh-CN" sz="1200" dirty="0"/>
              <a:t>”</a:t>
            </a:r>
            <a:r>
              <a:rPr lang="zh-CN" altLang="en-US" sz="1200" dirty="0"/>
              <a:t>有“原点”，“目标点</a:t>
            </a:r>
            <a:r>
              <a:rPr lang="en-US" altLang="zh-CN" sz="1200" dirty="0"/>
              <a:t>”</a:t>
            </a:r>
          </a:p>
          <a:p>
            <a:pPr>
              <a:lnSpc>
                <a:spcPct val="150000"/>
              </a:lnSpc>
            </a:pPr>
            <a:r>
              <a:rPr lang="zh-CN" altLang="en-US" sz="1200" dirty="0"/>
              <a:t>每个半边有指向</a:t>
            </a:r>
            <a:r>
              <a:rPr lang="en-US" altLang="zh-CN" sz="1200" dirty="0"/>
              <a:t>(1)</a:t>
            </a:r>
            <a:r>
              <a:rPr lang="zh-CN" altLang="en-US" sz="1200" dirty="0"/>
              <a:t>上一个、</a:t>
            </a:r>
            <a:r>
              <a:rPr lang="en-US" altLang="zh-CN" sz="1200" dirty="0"/>
              <a:t>(2)</a:t>
            </a:r>
            <a:r>
              <a:rPr lang="zh-CN" altLang="en-US" sz="1200" dirty="0"/>
              <a:t>下一个以及</a:t>
            </a:r>
            <a:r>
              <a:rPr lang="en-US" altLang="zh-CN" sz="1200" dirty="0"/>
              <a:t>(3)</a:t>
            </a:r>
            <a:r>
              <a:rPr lang="zh-CN" altLang="en-US" sz="1200" dirty="0"/>
              <a:t>对边的指针</a:t>
            </a:r>
            <a:r>
              <a:rPr lang="en-US" altLang="zh-CN" sz="1200" dirty="0"/>
              <a:t>,(4)</a:t>
            </a:r>
            <a:r>
              <a:rPr lang="zh-CN" altLang="en-US" sz="1200" dirty="0"/>
              <a:t>一个指向其原点的指针</a:t>
            </a:r>
            <a:r>
              <a:rPr lang="en-US" altLang="zh-CN" sz="1200" dirty="0"/>
              <a:t>,(5)</a:t>
            </a:r>
            <a:r>
              <a:rPr lang="zh-CN" altLang="en-US" sz="1200" dirty="0"/>
              <a:t>一个它所在的面的指针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每个顶点都包含顶点的坐标，以及一个指向以该顶点为原点的任意半边的指针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每个面都存储指向其外边界某个半边的指针，以及一个内部组件列表，这个列表包含这个面内部的“孔”的任意半边。</a:t>
            </a:r>
          </a:p>
        </p:txBody>
      </p:sp>
      <p:pic>
        <p:nvPicPr>
          <p:cNvPr id="3" name="图形 2">
            <a:extLst>
              <a:ext uri="{FF2B5EF4-FFF2-40B4-BE49-F238E27FC236}">
                <a16:creationId xmlns:a16="http://schemas.microsoft.com/office/drawing/2014/main" id="{9F22FC75-D8C7-F64F-9FE0-E3AB9FEA0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66734" y="1302394"/>
            <a:ext cx="3397707" cy="2637594"/>
          </a:xfrm>
          <a:prstGeom prst="rect">
            <a:avLst/>
          </a:prstGeom>
          <a:effectLst>
            <a:reflection blurRad="6350" stA="50000" endA="300" endPos="385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248678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75" name="Google Shape;4975;p39"/>
          <p:cNvGrpSpPr/>
          <p:nvPr/>
        </p:nvGrpSpPr>
        <p:grpSpPr>
          <a:xfrm>
            <a:off x="1035886" y="2414201"/>
            <a:ext cx="6805928" cy="3990361"/>
            <a:chOff x="-9050535" y="-1625625"/>
            <a:chExt cx="8850362" cy="5189026"/>
          </a:xfrm>
        </p:grpSpPr>
        <p:sp>
          <p:nvSpPr>
            <p:cNvPr id="4976" name="Google Shape;4976;p39"/>
            <p:cNvSpPr/>
            <p:nvPr/>
          </p:nvSpPr>
          <p:spPr>
            <a:xfrm>
              <a:off x="-7211351" y="-475362"/>
              <a:ext cx="5248854" cy="2806043"/>
            </a:xfrm>
            <a:custGeom>
              <a:avLst/>
              <a:gdLst/>
              <a:ahLst/>
              <a:cxnLst/>
              <a:rect l="l" t="t" r="r" b="b"/>
              <a:pathLst>
                <a:path w="49218" h="26312" extrusionOk="0">
                  <a:moveTo>
                    <a:pt x="36009" y="1"/>
                  </a:moveTo>
                  <a:cubicBezTo>
                    <a:pt x="31581" y="1"/>
                    <a:pt x="26274" y="984"/>
                    <a:pt x="20841" y="3001"/>
                  </a:cubicBezTo>
                  <a:cubicBezTo>
                    <a:pt x="8399" y="7620"/>
                    <a:pt x="1" y="15911"/>
                    <a:pt x="2083" y="21520"/>
                  </a:cubicBezTo>
                  <a:cubicBezTo>
                    <a:pt x="3256" y="24678"/>
                    <a:pt x="7501" y="26312"/>
                    <a:pt x="13209" y="26312"/>
                  </a:cubicBezTo>
                  <a:cubicBezTo>
                    <a:pt x="17637" y="26312"/>
                    <a:pt x="22944" y="25329"/>
                    <a:pt x="28380" y="23311"/>
                  </a:cubicBezTo>
                  <a:cubicBezTo>
                    <a:pt x="40820" y="18691"/>
                    <a:pt x="49218" y="10400"/>
                    <a:pt x="47136" y="4792"/>
                  </a:cubicBezTo>
                  <a:cubicBezTo>
                    <a:pt x="45963" y="1634"/>
                    <a:pt x="41717" y="1"/>
                    <a:pt x="3600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9"/>
            <p:cNvSpPr/>
            <p:nvPr/>
          </p:nvSpPr>
          <p:spPr>
            <a:xfrm>
              <a:off x="-9050535" y="-1625625"/>
              <a:ext cx="8850362" cy="5189026"/>
            </a:xfrm>
            <a:custGeom>
              <a:avLst/>
              <a:gdLst/>
              <a:ahLst/>
              <a:cxnLst/>
              <a:rect l="l" t="t" r="r" b="b"/>
              <a:pathLst>
                <a:path w="82989" h="48657" extrusionOk="0">
                  <a:moveTo>
                    <a:pt x="56725" y="0"/>
                  </a:moveTo>
                  <a:cubicBezTo>
                    <a:pt x="49842" y="0"/>
                    <a:pt x="42004" y="1413"/>
                    <a:pt x="34079" y="4356"/>
                  </a:cubicBezTo>
                  <a:cubicBezTo>
                    <a:pt x="13424" y="12024"/>
                    <a:pt x="1" y="27183"/>
                    <a:pt x="4095" y="38215"/>
                  </a:cubicBezTo>
                  <a:cubicBezTo>
                    <a:pt x="6619" y="45013"/>
                    <a:pt x="15209" y="48656"/>
                    <a:pt x="26264" y="48656"/>
                  </a:cubicBezTo>
                  <a:cubicBezTo>
                    <a:pt x="33146" y="48656"/>
                    <a:pt x="40984" y="47244"/>
                    <a:pt x="48909" y="44302"/>
                  </a:cubicBezTo>
                  <a:cubicBezTo>
                    <a:pt x="69564" y="36633"/>
                    <a:pt x="82988" y="21473"/>
                    <a:pt x="78893" y="10442"/>
                  </a:cubicBezTo>
                  <a:cubicBezTo>
                    <a:pt x="76368" y="3644"/>
                    <a:pt x="67779" y="0"/>
                    <a:pt x="5672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49000">
                  <a:srgbClr val="FFFCFB">
                    <a:alpha val="0"/>
                  </a:srgbClr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9"/>
            <p:cNvSpPr/>
            <p:nvPr/>
          </p:nvSpPr>
          <p:spPr>
            <a:xfrm>
              <a:off x="-6307116" y="-14233"/>
              <a:ext cx="3440474" cy="1883777"/>
            </a:xfrm>
            <a:custGeom>
              <a:avLst/>
              <a:gdLst/>
              <a:ahLst/>
              <a:cxnLst/>
              <a:rect l="l" t="t" r="r" b="b"/>
              <a:pathLst>
                <a:path w="32261" h="17664" extrusionOk="0">
                  <a:moveTo>
                    <a:pt x="23192" y="1"/>
                  </a:moveTo>
                  <a:cubicBezTo>
                    <a:pt x="20345" y="1"/>
                    <a:pt x="16984" y="619"/>
                    <a:pt x="13554" y="1893"/>
                  </a:cubicBezTo>
                  <a:cubicBezTo>
                    <a:pt x="5432" y="4910"/>
                    <a:pt x="1" y="10462"/>
                    <a:pt x="1424" y="14294"/>
                  </a:cubicBezTo>
                  <a:cubicBezTo>
                    <a:pt x="2246" y="16508"/>
                    <a:pt x="5176" y="17664"/>
                    <a:pt x="9070" y="17664"/>
                  </a:cubicBezTo>
                  <a:cubicBezTo>
                    <a:pt x="11916" y="17664"/>
                    <a:pt x="15277" y="17046"/>
                    <a:pt x="18707" y="15773"/>
                  </a:cubicBezTo>
                  <a:cubicBezTo>
                    <a:pt x="26830" y="12756"/>
                    <a:pt x="32261" y="7204"/>
                    <a:pt x="30838" y="3372"/>
                  </a:cubicBezTo>
                  <a:cubicBezTo>
                    <a:pt x="30015" y="1157"/>
                    <a:pt x="27085" y="1"/>
                    <a:pt x="23192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14063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9"/>
            <p:cNvSpPr/>
            <p:nvPr/>
          </p:nvSpPr>
          <p:spPr>
            <a:xfrm>
              <a:off x="-5475079" y="425140"/>
              <a:ext cx="1776386" cy="1005129"/>
            </a:xfrm>
            <a:custGeom>
              <a:avLst/>
              <a:gdLst/>
              <a:ahLst/>
              <a:cxnLst/>
              <a:rect l="l" t="t" r="r" b="b"/>
              <a:pathLst>
                <a:path w="16657" h="9425" extrusionOk="0">
                  <a:moveTo>
                    <a:pt x="11685" y="0"/>
                  </a:moveTo>
                  <a:cubicBezTo>
                    <a:pt x="10258" y="0"/>
                    <a:pt x="8603" y="301"/>
                    <a:pt x="6922" y="925"/>
                  </a:cubicBezTo>
                  <a:cubicBezTo>
                    <a:pt x="2751" y="2473"/>
                    <a:pt x="0" y="5424"/>
                    <a:pt x="777" y="7515"/>
                  </a:cubicBezTo>
                  <a:cubicBezTo>
                    <a:pt x="1240" y="8764"/>
                    <a:pt x="2857" y="9424"/>
                    <a:pt x="4971" y="9424"/>
                  </a:cubicBezTo>
                  <a:cubicBezTo>
                    <a:pt x="6399" y="9424"/>
                    <a:pt x="8054" y="9123"/>
                    <a:pt x="9734" y="8499"/>
                  </a:cubicBezTo>
                  <a:cubicBezTo>
                    <a:pt x="13905" y="6951"/>
                    <a:pt x="16656" y="4000"/>
                    <a:pt x="15879" y="1909"/>
                  </a:cubicBezTo>
                  <a:cubicBezTo>
                    <a:pt x="15416" y="660"/>
                    <a:pt x="13800" y="0"/>
                    <a:pt x="116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9"/>
            <p:cNvSpPr/>
            <p:nvPr/>
          </p:nvSpPr>
          <p:spPr>
            <a:xfrm>
              <a:off x="-7712152" y="-757222"/>
              <a:ext cx="5995795" cy="3521738"/>
            </a:xfrm>
            <a:custGeom>
              <a:avLst/>
              <a:gdLst/>
              <a:ahLst/>
              <a:cxnLst/>
              <a:rect l="l" t="t" r="r" b="b"/>
              <a:pathLst>
                <a:path w="56222" h="33023" extrusionOk="0">
                  <a:moveTo>
                    <a:pt x="37437" y="0"/>
                  </a:moveTo>
                  <a:lnTo>
                    <a:pt x="37437" y="0"/>
                  </a:lnTo>
                  <a:cubicBezTo>
                    <a:pt x="27358" y="2547"/>
                    <a:pt x="16745" y="8172"/>
                    <a:pt x="12917" y="14322"/>
                  </a:cubicBezTo>
                  <a:cubicBezTo>
                    <a:pt x="10414" y="18220"/>
                    <a:pt x="12116" y="21785"/>
                    <a:pt x="17837" y="21785"/>
                  </a:cubicBezTo>
                  <a:cubicBezTo>
                    <a:pt x="18712" y="21785"/>
                    <a:pt x="19681" y="21701"/>
                    <a:pt x="20743" y="21523"/>
                  </a:cubicBezTo>
                  <a:cubicBezTo>
                    <a:pt x="23781" y="21031"/>
                    <a:pt x="25772" y="19800"/>
                    <a:pt x="27381" y="18337"/>
                  </a:cubicBezTo>
                  <a:lnTo>
                    <a:pt x="27381" y="18337"/>
                  </a:lnTo>
                  <a:cubicBezTo>
                    <a:pt x="27381" y="18339"/>
                    <a:pt x="27379" y="18340"/>
                    <a:pt x="27379" y="18341"/>
                  </a:cubicBezTo>
                  <a:cubicBezTo>
                    <a:pt x="25685" y="20987"/>
                    <a:pt x="21814" y="22159"/>
                    <a:pt x="21442" y="22266"/>
                  </a:cubicBezTo>
                  <a:cubicBezTo>
                    <a:pt x="19730" y="22688"/>
                    <a:pt x="18083" y="22885"/>
                    <a:pt x="16596" y="22885"/>
                  </a:cubicBezTo>
                  <a:cubicBezTo>
                    <a:pt x="14566" y="22885"/>
                    <a:pt x="12835" y="22518"/>
                    <a:pt x="11641" y="21859"/>
                  </a:cubicBezTo>
                  <a:cubicBezTo>
                    <a:pt x="9157" y="20336"/>
                    <a:pt x="8797" y="17752"/>
                    <a:pt x="10036" y="14956"/>
                  </a:cubicBezTo>
                  <a:lnTo>
                    <a:pt x="10036" y="14956"/>
                  </a:lnTo>
                  <a:cubicBezTo>
                    <a:pt x="7672" y="19220"/>
                    <a:pt x="9833" y="23137"/>
                    <a:pt x="16543" y="23137"/>
                  </a:cubicBezTo>
                  <a:cubicBezTo>
                    <a:pt x="17372" y="23137"/>
                    <a:pt x="18269" y="23078"/>
                    <a:pt x="19236" y="22951"/>
                  </a:cubicBezTo>
                  <a:cubicBezTo>
                    <a:pt x="23040" y="22468"/>
                    <a:pt x="27456" y="20432"/>
                    <a:pt x="28560" y="18165"/>
                  </a:cubicBezTo>
                  <a:cubicBezTo>
                    <a:pt x="28561" y="18167"/>
                    <a:pt x="28561" y="18169"/>
                    <a:pt x="28562" y="18170"/>
                  </a:cubicBezTo>
                  <a:cubicBezTo>
                    <a:pt x="28748" y="19934"/>
                    <a:pt x="26167" y="21456"/>
                    <a:pt x="26032" y="21534"/>
                  </a:cubicBezTo>
                  <a:cubicBezTo>
                    <a:pt x="24090" y="22567"/>
                    <a:pt x="21925" y="23344"/>
                    <a:pt x="19802" y="23828"/>
                  </a:cubicBezTo>
                  <a:cubicBezTo>
                    <a:pt x="17971" y="24222"/>
                    <a:pt x="16256" y="24412"/>
                    <a:pt x="14714" y="24412"/>
                  </a:cubicBezTo>
                  <a:cubicBezTo>
                    <a:pt x="11865" y="24412"/>
                    <a:pt x="9609" y="23763"/>
                    <a:pt x="8304" y="22555"/>
                  </a:cubicBezTo>
                  <a:cubicBezTo>
                    <a:pt x="4286" y="18831"/>
                    <a:pt x="8165" y="12174"/>
                    <a:pt x="15738" y="6753"/>
                  </a:cubicBezTo>
                  <a:lnTo>
                    <a:pt x="15738" y="6753"/>
                  </a:lnTo>
                  <a:cubicBezTo>
                    <a:pt x="8023" y="12117"/>
                    <a:pt x="3880" y="18710"/>
                    <a:pt x="7601" y="22598"/>
                  </a:cubicBezTo>
                  <a:cubicBezTo>
                    <a:pt x="8997" y="24037"/>
                    <a:pt x="11602" y="24890"/>
                    <a:pt x="14900" y="24890"/>
                  </a:cubicBezTo>
                  <a:cubicBezTo>
                    <a:pt x="17097" y="24890"/>
                    <a:pt x="19601" y="24511"/>
                    <a:pt x="22260" y="23676"/>
                  </a:cubicBezTo>
                  <a:cubicBezTo>
                    <a:pt x="24718" y="22871"/>
                    <a:pt x="26946" y="21773"/>
                    <a:pt x="28699" y="20362"/>
                  </a:cubicBezTo>
                  <a:cubicBezTo>
                    <a:pt x="29910" y="19311"/>
                    <a:pt x="30141" y="18497"/>
                    <a:pt x="29938" y="17791"/>
                  </a:cubicBezTo>
                  <a:lnTo>
                    <a:pt x="29938" y="17791"/>
                  </a:lnTo>
                  <a:cubicBezTo>
                    <a:pt x="31072" y="18477"/>
                    <a:pt x="29964" y="20001"/>
                    <a:pt x="28525" y="21187"/>
                  </a:cubicBezTo>
                  <a:cubicBezTo>
                    <a:pt x="26598" y="22771"/>
                    <a:pt x="24176" y="23997"/>
                    <a:pt x="21490" y="24831"/>
                  </a:cubicBezTo>
                  <a:cubicBezTo>
                    <a:pt x="18487" y="25750"/>
                    <a:pt x="15679" y="26146"/>
                    <a:pt x="13188" y="26146"/>
                  </a:cubicBezTo>
                  <a:cubicBezTo>
                    <a:pt x="10145" y="26146"/>
                    <a:pt x="7576" y="25555"/>
                    <a:pt x="5708" y="24606"/>
                  </a:cubicBezTo>
                  <a:lnTo>
                    <a:pt x="5708" y="24606"/>
                  </a:lnTo>
                  <a:cubicBezTo>
                    <a:pt x="7528" y="25672"/>
                    <a:pt x="10216" y="26313"/>
                    <a:pt x="13408" y="26313"/>
                  </a:cubicBezTo>
                  <a:cubicBezTo>
                    <a:pt x="16392" y="26313"/>
                    <a:pt x="19816" y="25753"/>
                    <a:pt x="23386" y="24454"/>
                  </a:cubicBezTo>
                  <a:cubicBezTo>
                    <a:pt x="28039" y="22780"/>
                    <a:pt x="32860" y="19306"/>
                    <a:pt x="31903" y="17052"/>
                  </a:cubicBezTo>
                  <a:cubicBezTo>
                    <a:pt x="31898" y="17042"/>
                    <a:pt x="31891" y="17033"/>
                    <a:pt x="31886" y="17023"/>
                  </a:cubicBezTo>
                  <a:lnTo>
                    <a:pt x="31886" y="17023"/>
                  </a:lnTo>
                  <a:cubicBezTo>
                    <a:pt x="31888" y="17025"/>
                    <a:pt x="31892" y="17025"/>
                    <a:pt x="31896" y="17026"/>
                  </a:cubicBezTo>
                  <a:cubicBezTo>
                    <a:pt x="32021" y="17077"/>
                    <a:pt x="33579" y="17752"/>
                    <a:pt x="32367" y="19649"/>
                  </a:cubicBezTo>
                  <a:lnTo>
                    <a:pt x="32366" y="19649"/>
                  </a:lnTo>
                  <a:cubicBezTo>
                    <a:pt x="32321" y="19715"/>
                    <a:pt x="32276" y="19778"/>
                    <a:pt x="32229" y="19842"/>
                  </a:cubicBezTo>
                  <a:cubicBezTo>
                    <a:pt x="31825" y="20400"/>
                    <a:pt x="31260" y="20958"/>
                    <a:pt x="30601" y="21502"/>
                  </a:cubicBezTo>
                  <a:cubicBezTo>
                    <a:pt x="29933" y="22053"/>
                    <a:pt x="29180" y="22593"/>
                    <a:pt x="28375" y="23105"/>
                  </a:cubicBezTo>
                  <a:cubicBezTo>
                    <a:pt x="27583" y="23610"/>
                    <a:pt x="26731" y="24089"/>
                    <a:pt x="25829" y="24522"/>
                  </a:cubicBezTo>
                  <a:cubicBezTo>
                    <a:pt x="25376" y="24740"/>
                    <a:pt x="24914" y="24946"/>
                    <a:pt x="24447" y="25144"/>
                  </a:cubicBezTo>
                  <a:cubicBezTo>
                    <a:pt x="23981" y="25342"/>
                    <a:pt x="23499" y="25555"/>
                    <a:pt x="23021" y="25730"/>
                  </a:cubicBezTo>
                  <a:cubicBezTo>
                    <a:pt x="19166" y="27129"/>
                    <a:pt x="15393" y="27744"/>
                    <a:pt x="12084" y="27744"/>
                  </a:cubicBezTo>
                  <a:cubicBezTo>
                    <a:pt x="9774" y="27744"/>
                    <a:pt x="7690" y="27444"/>
                    <a:pt x="5961" y="26902"/>
                  </a:cubicBezTo>
                  <a:cubicBezTo>
                    <a:pt x="1984" y="25552"/>
                    <a:pt x="166" y="22913"/>
                    <a:pt x="419" y="19722"/>
                  </a:cubicBezTo>
                  <a:lnTo>
                    <a:pt x="419" y="19722"/>
                  </a:lnTo>
                  <a:cubicBezTo>
                    <a:pt x="0" y="24278"/>
                    <a:pt x="3746" y="28045"/>
                    <a:pt x="11693" y="28045"/>
                  </a:cubicBezTo>
                  <a:cubicBezTo>
                    <a:pt x="12775" y="28045"/>
                    <a:pt x="13934" y="27975"/>
                    <a:pt x="15172" y="27828"/>
                  </a:cubicBezTo>
                  <a:cubicBezTo>
                    <a:pt x="21742" y="27127"/>
                    <a:pt x="30186" y="24047"/>
                    <a:pt x="33193" y="19561"/>
                  </a:cubicBezTo>
                  <a:cubicBezTo>
                    <a:pt x="34488" y="17641"/>
                    <a:pt x="33721" y="16583"/>
                    <a:pt x="31966" y="16114"/>
                  </a:cubicBezTo>
                  <a:cubicBezTo>
                    <a:pt x="32483" y="16015"/>
                    <a:pt x="32938" y="15970"/>
                    <a:pt x="33335" y="15970"/>
                  </a:cubicBezTo>
                  <a:cubicBezTo>
                    <a:pt x="36241" y="15970"/>
                    <a:pt x="36038" y="18421"/>
                    <a:pt x="34442" y="20347"/>
                  </a:cubicBezTo>
                  <a:cubicBezTo>
                    <a:pt x="30504" y="24908"/>
                    <a:pt x="21833" y="28344"/>
                    <a:pt x="14790" y="29384"/>
                  </a:cubicBezTo>
                  <a:cubicBezTo>
                    <a:pt x="22467" y="28436"/>
                    <a:pt x="32487" y="24117"/>
                    <a:pt x="35546" y="19123"/>
                  </a:cubicBezTo>
                  <a:cubicBezTo>
                    <a:pt x="36490" y="17468"/>
                    <a:pt x="36308" y="16014"/>
                    <a:pt x="34619" y="15338"/>
                  </a:cubicBezTo>
                  <a:cubicBezTo>
                    <a:pt x="34518" y="15291"/>
                    <a:pt x="34405" y="15250"/>
                    <a:pt x="34286" y="15213"/>
                  </a:cubicBezTo>
                  <a:cubicBezTo>
                    <a:pt x="34400" y="15210"/>
                    <a:pt x="34511" y="15208"/>
                    <a:pt x="34620" y="15208"/>
                  </a:cubicBezTo>
                  <a:cubicBezTo>
                    <a:pt x="38960" y="15208"/>
                    <a:pt x="39224" y="18028"/>
                    <a:pt x="36624" y="20733"/>
                  </a:cubicBezTo>
                  <a:cubicBezTo>
                    <a:pt x="34207" y="23261"/>
                    <a:pt x="30718" y="25480"/>
                    <a:pt x="26593" y="27284"/>
                  </a:cubicBezTo>
                  <a:cubicBezTo>
                    <a:pt x="21175" y="29649"/>
                    <a:pt x="15515" y="30910"/>
                    <a:pt x="10544" y="31192"/>
                  </a:cubicBezTo>
                  <a:cubicBezTo>
                    <a:pt x="14071" y="31025"/>
                    <a:pt x="17964" y="30375"/>
                    <a:pt x="22011" y="29149"/>
                  </a:cubicBezTo>
                  <a:cubicBezTo>
                    <a:pt x="28139" y="27254"/>
                    <a:pt x="33928" y="24126"/>
                    <a:pt x="37132" y="20491"/>
                  </a:cubicBezTo>
                  <a:cubicBezTo>
                    <a:pt x="39722" y="17464"/>
                    <a:pt x="39940" y="14177"/>
                    <a:pt x="35476" y="13770"/>
                  </a:cubicBezTo>
                  <a:cubicBezTo>
                    <a:pt x="35335" y="13762"/>
                    <a:pt x="35191" y="13759"/>
                    <a:pt x="35044" y="13759"/>
                  </a:cubicBezTo>
                  <a:cubicBezTo>
                    <a:pt x="34988" y="13759"/>
                    <a:pt x="34931" y="13759"/>
                    <a:pt x="34874" y="13760"/>
                  </a:cubicBezTo>
                  <a:cubicBezTo>
                    <a:pt x="35489" y="13648"/>
                    <a:pt x="36079" y="13595"/>
                    <a:pt x="36633" y="13595"/>
                  </a:cubicBezTo>
                  <a:cubicBezTo>
                    <a:pt x="38917" y="13595"/>
                    <a:pt x="40579" y="14493"/>
                    <a:pt x="40790" y="15818"/>
                  </a:cubicBezTo>
                  <a:cubicBezTo>
                    <a:pt x="41278" y="18469"/>
                    <a:pt x="38547" y="21941"/>
                    <a:pt x="34334" y="24887"/>
                  </a:cubicBezTo>
                  <a:cubicBezTo>
                    <a:pt x="38423" y="22063"/>
                    <a:pt x="41270" y="18798"/>
                    <a:pt x="41247" y="16083"/>
                  </a:cubicBezTo>
                  <a:cubicBezTo>
                    <a:pt x="41241" y="14150"/>
                    <a:pt x="39453" y="12760"/>
                    <a:pt x="36199" y="12760"/>
                  </a:cubicBezTo>
                  <a:cubicBezTo>
                    <a:pt x="35616" y="12760"/>
                    <a:pt x="34987" y="12804"/>
                    <a:pt x="34313" y="12898"/>
                  </a:cubicBezTo>
                  <a:cubicBezTo>
                    <a:pt x="33564" y="13010"/>
                    <a:pt x="32793" y="13206"/>
                    <a:pt x="32046" y="13461"/>
                  </a:cubicBezTo>
                  <a:cubicBezTo>
                    <a:pt x="33550" y="12170"/>
                    <a:pt x="35943" y="11796"/>
                    <a:pt x="37960" y="11796"/>
                  </a:cubicBezTo>
                  <a:cubicBezTo>
                    <a:pt x="38487" y="11796"/>
                    <a:pt x="38988" y="11822"/>
                    <a:pt x="39442" y="11863"/>
                  </a:cubicBezTo>
                  <a:cubicBezTo>
                    <a:pt x="43820" y="12357"/>
                    <a:pt x="44478" y="15102"/>
                    <a:pt x="43170" y="18032"/>
                  </a:cubicBezTo>
                  <a:cubicBezTo>
                    <a:pt x="40168" y="24146"/>
                    <a:pt x="29116" y="30205"/>
                    <a:pt x="18898" y="33022"/>
                  </a:cubicBezTo>
                  <a:cubicBezTo>
                    <a:pt x="31663" y="29967"/>
                    <a:pt x="45621" y="20763"/>
                    <a:pt x="44176" y="14290"/>
                  </a:cubicBezTo>
                  <a:cubicBezTo>
                    <a:pt x="43792" y="12436"/>
                    <a:pt x="41421" y="11189"/>
                    <a:pt x="38092" y="11189"/>
                  </a:cubicBezTo>
                  <a:cubicBezTo>
                    <a:pt x="36166" y="11189"/>
                    <a:pt x="33920" y="11606"/>
                    <a:pt x="31553" y="12565"/>
                  </a:cubicBezTo>
                  <a:cubicBezTo>
                    <a:pt x="31021" y="12772"/>
                    <a:pt x="30513" y="13012"/>
                    <a:pt x="30042" y="13272"/>
                  </a:cubicBezTo>
                  <a:cubicBezTo>
                    <a:pt x="30151" y="13181"/>
                    <a:pt x="30266" y="13088"/>
                    <a:pt x="30394" y="12994"/>
                  </a:cubicBezTo>
                  <a:cubicBezTo>
                    <a:pt x="33085" y="10940"/>
                    <a:pt x="36559" y="10109"/>
                    <a:pt x="39463" y="10109"/>
                  </a:cubicBezTo>
                  <a:cubicBezTo>
                    <a:pt x="41194" y="10109"/>
                    <a:pt x="42722" y="10404"/>
                    <a:pt x="43760" y="10911"/>
                  </a:cubicBezTo>
                  <a:cubicBezTo>
                    <a:pt x="46682" y="12326"/>
                    <a:pt x="47289" y="14926"/>
                    <a:pt x="46209" y="17826"/>
                  </a:cubicBezTo>
                  <a:cubicBezTo>
                    <a:pt x="48283" y="13688"/>
                    <a:pt x="45801" y="9954"/>
                    <a:pt x="39313" y="9954"/>
                  </a:cubicBezTo>
                  <a:cubicBezTo>
                    <a:pt x="38263" y="9954"/>
                    <a:pt x="37109" y="10051"/>
                    <a:pt x="35852" y="10261"/>
                  </a:cubicBezTo>
                  <a:cubicBezTo>
                    <a:pt x="33041" y="10761"/>
                    <a:pt x="30163" y="12048"/>
                    <a:pt x="28253" y="13680"/>
                  </a:cubicBezTo>
                  <a:cubicBezTo>
                    <a:pt x="28077" y="13837"/>
                    <a:pt x="27917" y="13997"/>
                    <a:pt x="27771" y="14154"/>
                  </a:cubicBezTo>
                  <a:cubicBezTo>
                    <a:pt x="27881" y="13466"/>
                    <a:pt x="28471" y="12695"/>
                    <a:pt x="29530" y="11956"/>
                  </a:cubicBezTo>
                  <a:cubicBezTo>
                    <a:pt x="32669" y="9757"/>
                    <a:pt x="36848" y="8750"/>
                    <a:pt x="40275" y="8619"/>
                  </a:cubicBezTo>
                  <a:cubicBezTo>
                    <a:pt x="40656" y="8600"/>
                    <a:pt x="41024" y="8590"/>
                    <a:pt x="41380" y="8590"/>
                  </a:cubicBezTo>
                  <a:cubicBezTo>
                    <a:pt x="47833" y="8590"/>
                    <a:pt x="50165" y="11712"/>
                    <a:pt x="49295" y="15485"/>
                  </a:cubicBezTo>
                  <a:cubicBezTo>
                    <a:pt x="48515" y="18871"/>
                    <a:pt x="45452" y="22563"/>
                    <a:pt x="40859" y="26007"/>
                  </a:cubicBezTo>
                  <a:cubicBezTo>
                    <a:pt x="50153" y="19404"/>
                    <a:pt x="53480" y="10943"/>
                    <a:pt x="44562" y="8547"/>
                  </a:cubicBezTo>
                  <a:cubicBezTo>
                    <a:pt x="43574" y="8287"/>
                    <a:pt x="42452" y="8160"/>
                    <a:pt x="41232" y="8160"/>
                  </a:cubicBezTo>
                  <a:cubicBezTo>
                    <a:pt x="39174" y="8160"/>
                    <a:pt x="36836" y="8523"/>
                    <a:pt x="34389" y="9228"/>
                  </a:cubicBezTo>
                  <a:cubicBezTo>
                    <a:pt x="30720" y="10318"/>
                    <a:pt x="26896" y="12282"/>
                    <a:pt x="25673" y="14474"/>
                  </a:cubicBezTo>
                  <a:cubicBezTo>
                    <a:pt x="25577" y="14660"/>
                    <a:pt x="25508" y="14839"/>
                    <a:pt x="25463" y="15014"/>
                  </a:cubicBezTo>
                  <a:cubicBezTo>
                    <a:pt x="25438" y="14959"/>
                    <a:pt x="25416" y="14904"/>
                    <a:pt x="25396" y="14848"/>
                  </a:cubicBezTo>
                  <a:cubicBezTo>
                    <a:pt x="25343" y="14687"/>
                    <a:pt x="25320" y="14515"/>
                    <a:pt x="25324" y="14338"/>
                  </a:cubicBezTo>
                  <a:cubicBezTo>
                    <a:pt x="25328" y="14193"/>
                    <a:pt x="25348" y="14046"/>
                    <a:pt x="25387" y="13893"/>
                  </a:cubicBezTo>
                  <a:cubicBezTo>
                    <a:pt x="25518" y="13387"/>
                    <a:pt x="25895" y="12830"/>
                    <a:pt x="26523" y="12295"/>
                  </a:cubicBezTo>
                  <a:cubicBezTo>
                    <a:pt x="26837" y="12027"/>
                    <a:pt x="27186" y="11757"/>
                    <a:pt x="27546" y="11498"/>
                  </a:cubicBezTo>
                  <a:cubicBezTo>
                    <a:pt x="28875" y="10548"/>
                    <a:pt x="30519" y="9746"/>
                    <a:pt x="32208" y="9068"/>
                  </a:cubicBezTo>
                  <a:cubicBezTo>
                    <a:pt x="33774" y="8441"/>
                    <a:pt x="35428" y="7935"/>
                    <a:pt x="37019" y="7599"/>
                  </a:cubicBezTo>
                  <a:cubicBezTo>
                    <a:pt x="39138" y="7150"/>
                    <a:pt x="41146" y="6941"/>
                    <a:pt x="42975" y="6941"/>
                  </a:cubicBezTo>
                  <a:cubicBezTo>
                    <a:pt x="45846" y="6941"/>
                    <a:pt x="48277" y="7456"/>
                    <a:pt x="50008" y="8373"/>
                  </a:cubicBezTo>
                  <a:cubicBezTo>
                    <a:pt x="48225" y="7265"/>
                    <a:pt x="45655" y="6785"/>
                    <a:pt x="42404" y="6785"/>
                  </a:cubicBezTo>
                  <a:cubicBezTo>
                    <a:pt x="41961" y="6785"/>
                    <a:pt x="41507" y="6794"/>
                    <a:pt x="41040" y="6812"/>
                  </a:cubicBezTo>
                  <a:cubicBezTo>
                    <a:pt x="34908" y="7077"/>
                    <a:pt x="26043" y="10314"/>
                    <a:pt x="24213" y="14419"/>
                  </a:cubicBezTo>
                  <a:cubicBezTo>
                    <a:pt x="23910" y="15191"/>
                    <a:pt x="24146" y="15715"/>
                    <a:pt x="24679" y="16100"/>
                  </a:cubicBezTo>
                  <a:cubicBezTo>
                    <a:pt x="21869" y="15912"/>
                    <a:pt x="23104" y="13169"/>
                    <a:pt x="25642" y="11170"/>
                  </a:cubicBezTo>
                  <a:cubicBezTo>
                    <a:pt x="30375" y="7457"/>
                    <a:pt x="37063" y="5463"/>
                    <a:pt x="42826" y="5170"/>
                  </a:cubicBezTo>
                  <a:cubicBezTo>
                    <a:pt x="43217" y="5155"/>
                    <a:pt x="43599" y="5147"/>
                    <a:pt x="43971" y="5147"/>
                  </a:cubicBezTo>
                  <a:cubicBezTo>
                    <a:pt x="52156" y="5147"/>
                    <a:pt x="55917" y="8715"/>
                    <a:pt x="55647" y="13233"/>
                  </a:cubicBezTo>
                  <a:cubicBezTo>
                    <a:pt x="56222" y="8623"/>
                    <a:pt x="52099" y="5264"/>
                    <a:pt x="44453" y="5006"/>
                  </a:cubicBezTo>
                  <a:cubicBezTo>
                    <a:pt x="44256" y="5001"/>
                    <a:pt x="44058" y="4999"/>
                    <a:pt x="43859" y="4999"/>
                  </a:cubicBezTo>
                  <a:cubicBezTo>
                    <a:pt x="40001" y="4999"/>
                    <a:pt x="35531" y="5881"/>
                    <a:pt x="31176" y="7654"/>
                  </a:cubicBezTo>
                  <a:cubicBezTo>
                    <a:pt x="26403" y="9643"/>
                    <a:pt x="22160" y="12741"/>
                    <a:pt x="21748" y="15501"/>
                  </a:cubicBezTo>
                  <a:cubicBezTo>
                    <a:pt x="21642" y="16276"/>
                    <a:pt x="22068" y="16907"/>
                    <a:pt x="22870" y="17293"/>
                  </a:cubicBezTo>
                  <a:cubicBezTo>
                    <a:pt x="22504" y="17262"/>
                    <a:pt x="22164" y="17205"/>
                    <a:pt x="21846" y="17132"/>
                  </a:cubicBezTo>
                  <a:cubicBezTo>
                    <a:pt x="21262" y="16997"/>
                    <a:pt x="20778" y="16783"/>
                    <a:pt x="20542" y="16445"/>
                  </a:cubicBezTo>
                  <a:cubicBezTo>
                    <a:pt x="20259" y="16037"/>
                    <a:pt x="20345" y="15494"/>
                    <a:pt x="20499" y="14954"/>
                  </a:cubicBezTo>
                  <a:cubicBezTo>
                    <a:pt x="20681" y="14313"/>
                    <a:pt x="21064" y="13633"/>
                    <a:pt x="21592" y="12947"/>
                  </a:cubicBezTo>
                  <a:cubicBezTo>
                    <a:pt x="22233" y="12116"/>
                    <a:pt x="23136" y="11261"/>
                    <a:pt x="24191" y="10465"/>
                  </a:cubicBezTo>
                  <a:cubicBezTo>
                    <a:pt x="28871" y="6935"/>
                    <a:pt x="35348" y="4691"/>
                    <a:pt x="41215" y="3709"/>
                  </a:cubicBezTo>
                  <a:lnTo>
                    <a:pt x="41215" y="3709"/>
                  </a:lnTo>
                  <a:cubicBezTo>
                    <a:pt x="34241" y="4613"/>
                    <a:pt x="25711" y="8107"/>
                    <a:pt x="21614" y="12564"/>
                  </a:cubicBezTo>
                  <a:cubicBezTo>
                    <a:pt x="19477" y="14878"/>
                    <a:pt x="18714" y="17661"/>
                    <a:pt x="22388" y="17873"/>
                  </a:cubicBezTo>
                  <a:cubicBezTo>
                    <a:pt x="22465" y="17874"/>
                    <a:pt x="22543" y="17875"/>
                    <a:pt x="22621" y="17875"/>
                  </a:cubicBezTo>
                  <a:cubicBezTo>
                    <a:pt x="23311" y="17875"/>
                    <a:pt x="24027" y="17810"/>
                    <a:pt x="24761" y="17703"/>
                  </a:cubicBezTo>
                  <a:cubicBezTo>
                    <a:pt x="24827" y="17705"/>
                    <a:pt x="24893" y="17706"/>
                    <a:pt x="24960" y="17706"/>
                  </a:cubicBezTo>
                  <a:cubicBezTo>
                    <a:pt x="24999" y="17706"/>
                    <a:pt x="25038" y="17705"/>
                    <a:pt x="25077" y="17705"/>
                  </a:cubicBezTo>
                  <a:lnTo>
                    <a:pt x="25077" y="17705"/>
                  </a:lnTo>
                  <a:cubicBezTo>
                    <a:pt x="24923" y="17767"/>
                    <a:pt x="24766" y="17829"/>
                    <a:pt x="24609" y="17885"/>
                  </a:cubicBezTo>
                  <a:cubicBezTo>
                    <a:pt x="23962" y="18118"/>
                    <a:pt x="23289" y="18283"/>
                    <a:pt x="22645" y="18416"/>
                  </a:cubicBezTo>
                  <a:cubicBezTo>
                    <a:pt x="22124" y="18524"/>
                    <a:pt x="21604" y="18597"/>
                    <a:pt x="21145" y="18597"/>
                  </a:cubicBezTo>
                  <a:cubicBezTo>
                    <a:pt x="20940" y="18597"/>
                    <a:pt x="20747" y="18582"/>
                    <a:pt x="20572" y="18549"/>
                  </a:cubicBezTo>
                  <a:cubicBezTo>
                    <a:pt x="19752" y="18394"/>
                    <a:pt x="19220" y="17964"/>
                    <a:pt x="18772" y="17581"/>
                  </a:cubicBezTo>
                  <a:cubicBezTo>
                    <a:pt x="18112" y="17017"/>
                    <a:pt x="17907" y="16265"/>
                    <a:pt x="18142" y="15383"/>
                  </a:cubicBezTo>
                  <a:cubicBezTo>
                    <a:pt x="18366" y="14542"/>
                    <a:pt x="18892" y="13585"/>
                    <a:pt x="19559" y="12682"/>
                  </a:cubicBezTo>
                  <a:cubicBezTo>
                    <a:pt x="20155" y="11878"/>
                    <a:pt x="20930" y="11069"/>
                    <a:pt x="21908" y="10287"/>
                  </a:cubicBezTo>
                  <a:cubicBezTo>
                    <a:pt x="22851" y="9529"/>
                    <a:pt x="24016" y="8695"/>
                    <a:pt x="25200" y="8023"/>
                  </a:cubicBezTo>
                  <a:cubicBezTo>
                    <a:pt x="32323" y="3981"/>
                    <a:pt x="41055" y="1834"/>
                    <a:pt x="47929" y="1834"/>
                  </a:cubicBezTo>
                  <a:cubicBezTo>
                    <a:pt x="50415" y="1834"/>
                    <a:pt x="52659" y="2115"/>
                    <a:pt x="54495" y="2689"/>
                  </a:cubicBezTo>
                  <a:cubicBezTo>
                    <a:pt x="52558" y="2071"/>
                    <a:pt x="50165" y="1764"/>
                    <a:pt x="47509" y="1764"/>
                  </a:cubicBezTo>
                  <a:cubicBezTo>
                    <a:pt x="40661" y="1764"/>
                    <a:pt x="32063" y="3810"/>
                    <a:pt x="25023" y="7872"/>
                  </a:cubicBezTo>
                  <a:cubicBezTo>
                    <a:pt x="21690" y="9871"/>
                    <a:pt x="18711" y="12172"/>
                    <a:pt x="17629" y="14421"/>
                  </a:cubicBezTo>
                  <a:cubicBezTo>
                    <a:pt x="16774" y="16314"/>
                    <a:pt x="17043" y="18007"/>
                    <a:pt x="18927" y="18884"/>
                  </a:cubicBezTo>
                  <a:cubicBezTo>
                    <a:pt x="19444" y="19128"/>
                    <a:pt x="20134" y="19255"/>
                    <a:pt x="20927" y="19255"/>
                  </a:cubicBezTo>
                  <a:cubicBezTo>
                    <a:pt x="21912" y="19255"/>
                    <a:pt x="23056" y="19060"/>
                    <a:pt x="24233" y="18653"/>
                  </a:cubicBezTo>
                  <a:cubicBezTo>
                    <a:pt x="24660" y="18509"/>
                    <a:pt x="25084" y="18347"/>
                    <a:pt x="25508" y="18174"/>
                  </a:cubicBezTo>
                  <a:lnTo>
                    <a:pt x="25508" y="18174"/>
                  </a:lnTo>
                  <a:cubicBezTo>
                    <a:pt x="24918" y="18528"/>
                    <a:pt x="24251" y="18848"/>
                    <a:pt x="23530" y="19127"/>
                  </a:cubicBezTo>
                  <a:cubicBezTo>
                    <a:pt x="21591" y="19834"/>
                    <a:pt x="20119" y="19976"/>
                    <a:pt x="19245" y="19976"/>
                  </a:cubicBezTo>
                  <a:cubicBezTo>
                    <a:pt x="18653" y="19976"/>
                    <a:pt x="18336" y="19911"/>
                    <a:pt x="18336" y="19911"/>
                  </a:cubicBezTo>
                  <a:cubicBezTo>
                    <a:pt x="14895" y="19069"/>
                    <a:pt x="14463" y="16345"/>
                    <a:pt x="16412" y="13406"/>
                  </a:cubicBezTo>
                  <a:cubicBezTo>
                    <a:pt x="18109" y="10875"/>
                    <a:pt x="21071" y="8525"/>
                    <a:pt x="24702" y="6362"/>
                  </a:cubicBezTo>
                  <a:lnTo>
                    <a:pt x="24702" y="6362"/>
                  </a:lnTo>
                  <a:cubicBezTo>
                    <a:pt x="20070" y="9059"/>
                    <a:pt x="16267" y="12373"/>
                    <a:pt x="14889" y="15439"/>
                  </a:cubicBezTo>
                  <a:cubicBezTo>
                    <a:pt x="13717" y="18170"/>
                    <a:pt x="14959" y="20556"/>
                    <a:pt x="19447" y="20556"/>
                  </a:cubicBezTo>
                  <a:cubicBezTo>
                    <a:pt x="19633" y="20556"/>
                    <a:pt x="19824" y="20552"/>
                    <a:pt x="20021" y="20543"/>
                  </a:cubicBezTo>
                  <a:cubicBezTo>
                    <a:pt x="22430" y="20443"/>
                    <a:pt x="24424" y="19488"/>
                    <a:pt x="26273" y="18321"/>
                  </a:cubicBezTo>
                  <a:lnTo>
                    <a:pt x="26273" y="18321"/>
                  </a:lnTo>
                  <a:cubicBezTo>
                    <a:pt x="26273" y="18322"/>
                    <a:pt x="26273" y="18322"/>
                    <a:pt x="26273" y="18323"/>
                  </a:cubicBezTo>
                  <a:cubicBezTo>
                    <a:pt x="23543" y="20737"/>
                    <a:pt x="20167" y="21224"/>
                    <a:pt x="19954" y="21251"/>
                  </a:cubicBezTo>
                  <a:cubicBezTo>
                    <a:pt x="19435" y="21305"/>
                    <a:pt x="18937" y="21330"/>
                    <a:pt x="18462" y="21330"/>
                  </a:cubicBezTo>
                  <a:cubicBezTo>
                    <a:pt x="15028" y="21330"/>
                    <a:pt x="12768" y="19988"/>
                    <a:pt x="12507" y="18060"/>
                  </a:cubicBezTo>
                  <a:cubicBezTo>
                    <a:pt x="11713" y="11726"/>
                    <a:pt x="25181" y="3139"/>
                    <a:pt x="37437" y="0"/>
                  </a:cubicBezTo>
                  <a:close/>
                </a:path>
              </a:pathLst>
            </a:custGeom>
            <a:solidFill>
              <a:srgbClr val="B89EE6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9"/>
            <p:cNvSpPr/>
            <p:nvPr/>
          </p:nvSpPr>
          <p:spPr>
            <a:xfrm>
              <a:off x="-7043920" y="-533163"/>
              <a:ext cx="4924866" cy="2832171"/>
            </a:xfrm>
            <a:custGeom>
              <a:avLst/>
              <a:gdLst/>
              <a:ahLst/>
              <a:cxnLst/>
              <a:rect l="l" t="t" r="r" b="b"/>
              <a:pathLst>
                <a:path w="46180" h="26557" extrusionOk="0">
                  <a:moveTo>
                    <a:pt x="38869" y="1"/>
                  </a:moveTo>
                  <a:cubicBezTo>
                    <a:pt x="31867" y="1"/>
                    <a:pt x="22437" y="2512"/>
                    <a:pt x="16553" y="7420"/>
                  </a:cubicBezTo>
                  <a:cubicBezTo>
                    <a:pt x="12653" y="10580"/>
                    <a:pt x="10749" y="14571"/>
                    <a:pt x="14901" y="15880"/>
                  </a:cubicBezTo>
                  <a:cubicBezTo>
                    <a:pt x="15463" y="16059"/>
                    <a:pt x="16055" y="16140"/>
                    <a:pt x="16666" y="16140"/>
                  </a:cubicBezTo>
                  <a:cubicBezTo>
                    <a:pt x="17982" y="16140"/>
                    <a:pt x="19381" y="15763"/>
                    <a:pt x="20731" y="15171"/>
                  </a:cubicBezTo>
                  <a:lnTo>
                    <a:pt x="20731" y="15171"/>
                  </a:lnTo>
                  <a:cubicBezTo>
                    <a:pt x="19446" y="16471"/>
                    <a:pt x="17348" y="16985"/>
                    <a:pt x="15531" y="16985"/>
                  </a:cubicBezTo>
                  <a:cubicBezTo>
                    <a:pt x="14468" y="16985"/>
                    <a:pt x="13502" y="16809"/>
                    <a:pt x="12849" y="16512"/>
                  </a:cubicBezTo>
                  <a:cubicBezTo>
                    <a:pt x="9285" y="14754"/>
                    <a:pt x="10851" y="10666"/>
                    <a:pt x="14622" y="7286"/>
                  </a:cubicBezTo>
                  <a:lnTo>
                    <a:pt x="14622" y="7286"/>
                  </a:lnTo>
                  <a:cubicBezTo>
                    <a:pt x="10250" y="10976"/>
                    <a:pt x="8933" y="15688"/>
                    <a:pt x="13773" y="17006"/>
                  </a:cubicBezTo>
                  <a:cubicBezTo>
                    <a:pt x="14359" y="17149"/>
                    <a:pt x="15015" y="17224"/>
                    <a:pt x="15717" y="17224"/>
                  </a:cubicBezTo>
                  <a:cubicBezTo>
                    <a:pt x="16995" y="17224"/>
                    <a:pt x="18425" y="16975"/>
                    <a:pt x="19862" y="16432"/>
                  </a:cubicBezTo>
                  <a:cubicBezTo>
                    <a:pt x="20006" y="16380"/>
                    <a:pt x="20146" y="16324"/>
                    <a:pt x="20287" y="16266"/>
                  </a:cubicBezTo>
                  <a:lnTo>
                    <a:pt x="20287" y="16266"/>
                  </a:lnTo>
                  <a:cubicBezTo>
                    <a:pt x="18275" y="17654"/>
                    <a:pt x="15839" y="18287"/>
                    <a:pt x="13805" y="18287"/>
                  </a:cubicBezTo>
                  <a:cubicBezTo>
                    <a:pt x="12539" y="18287"/>
                    <a:pt x="11429" y="18042"/>
                    <a:pt x="10674" y="17580"/>
                  </a:cubicBezTo>
                  <a:cubicBezTo>
                    <a:pt x="8874" y="16492"/>
                    <a:pt x="8311" y="14875"/>
                    <a:pt x="8816" y="12936"/>
                  </a:cubicBezTo>
                  <a:cubicBezTo>
                    <a:pt x="9485" y="10390"/>
                    <a:pt x="11908" y="7688"/>
                    <a:pt x="15213" y="5288"/>
                  </a:cubicBezTo>
                  <a:lnTo>
                    <a:pt x="15213" y="5288"/>
                  </a:lnTo>
                  <a:cubicBezTo>
                    <a:pt x="12820" y="6992"/>
                    <a:pt x="10844" y="8856"/>
                    <a:pt x="9574" y="10778"/>
                  </a:cubicBezTo>
                  <a:cubicBezTo>
                    <a:pt x="7707" y="13685"/>
                    <a:pt x="7849" y="16387"/>
                    <a:pt x="10642" y="17819"/>
                  </a:cubicBezTo>
                  <a:cubicBezTo>
                    <a:pt x="11644" y="18306"/>
                    <a:pt x="13027" y="18587"/>
                    <a:pt x="14583" y="18587"/>
                  </a:cubicBezTo>
                  <a:cubicBezTo>
                    <a:pt x="16724" y="18587"/>
                    <a:pt x="19195" y="18054"/>
                    <a:pt x="21460" y="16793"/>
                  </a:cubicBezTo>
                  <a:cubicBezTo>
                    <a:pt x="21618" y="16698"/>
                    <a:pt x="21773" y="16600"/>
                    <a:pt x="21922" y="16501"/>
                  </a:cubicBezTo>
                  <a:lnTo>
                    <a:pt x="21922" y="16501"/>
                  </a:lnTo>
                  <a:cubicBezTo>
                    <a:pt x="20393" y="18009"/>
                    <a:pt x="17119" y="19254"/>
                    <a:pt x="14577" y="19436"/>
                  </a:cubicBezTo>
                  <a:cubicBezTo>
                    <a:pt x="14126" y="19471"/>
                    <a:pt x="13690" y="19488"/>
                    <a:pt x="13269" y="19488"/>
                  </a:cubicBezTo>
                  <a:cubicBezTo>
                    <a:pt x="9822" y="19488"/>
                    <a:pt x="7403" y="18339"/>
                    <a:pt x="6461" y="16607"/>
                  </a:cubicBezTo>
                  <a:lnTo>
                    <a:pt x="6461" y="16607"/>
                  </a:lnTo>
                  <a:cubicBezTo>
                    <a:pt x="7399" y="18426"/>
                    <a:pt x="9782" y="19672"/>
                    <a:pt x="13427" y="19672"/>
                  </a:cubicBezTo>
                  <a:cubicBezTo>
                    <a:pt x="13569" y="19672"/>
                    <a:pt x="13713" y="19670"/>
                    <a:pt x="13860" y="19666"/>
                  </a:cubicBezTo>
                  <a:cubicBezTo>
                    <a:pt x="17114" y="19587"/>
                    <a:pt x="21138" y="18334"/>
                    <a:pt x="23572" y="16200"/>
                  </a:cubicBezTo>
                  <a:cubicBezTo>
                    <a:pt x="23969" y="15843"/>
                    <a:pt x="24268" y="15475"/>
                    <a:pt x="24461" y="15120"/>
                  </a:cubicBezTo>
                  <a:lnTo>
                    <a:pt x="24461" y="15120"/>
                  </a:lnTo>
                  <a:cubicBezTo>
                    <a:pt x="25369" y="15985"/>
                    <a:pt x="23137" y="17586"/>
                    <a:pt x="21222" y="18652"/>
                  </a:cubicBezTo>
                  <a:cubicBezTo>
                    <a:pt x="18271" y="20242"/>
                    <a:pt x="15079" y="20877"/>
                    <a:pt x="12319" y="20877"/>
                  </a:cubicBezTo>
                  <a:cubicBezTo>
                    <a:pt x="11368" y="20877"/>
                    <a:pt x="10468" y="20801"/>
                    <a:pt x="9647" y="20664"/>
                  </a:cubicBezTo>
                  <a:cubicBezTo>
                    <a:pt x="3168" y="19410"/>
                    <a:pt x="2771" y="14255"/>
                    <a:pt x="6377" y="9396"/>
                  </a:cubicBezTo>
                  <a:lnTo>
                    <a:pt x="6377" y="9396"/>
                  </a:lnTo>
                  <a:cubicBezTo>
                    <a:pt x="1544" y="15090"/>
                    <a:pt x="3611" y="21114"/>
                    <a:pt x="12342" y="21114"/>
                  </a:cubicBezTo>
                  <a:cubicBezTo>
                    <a:pt x="12941" y="21114"/>
                    <a:pt x="13571" y="21085"/>
                    <a:pt x="14233" y="21027"/>
                  </a:cubicBezTo>
                  <a:cubicBezTo>
                    <a:pt x="18858" y="20636"/>
                    <a:pt x="25019" y="17896"/>
                    <a:pt x="26106" y="14852"/>
                  </a:cubicBezTo>
                  <a:cubicBezTo>
                    <a:pt x="26207" y="14600"/>
                    <a:pt x="26245" y="14363"/>
                    <a:pt x="26224" y="14143"/>
                  </a:cubicBezTo>
                  <a:lnTo>
                    <a:pt x="26224" y="14143"/>
                  </a:lnTo>
                  <a:cubicBezTo>
                    <a:pt x="26273" y="14192"/>
                    <a:pt x="26318" y="14246"/>
                    <a:pt x="26356" y="14305"/>
                  </a:cubicBezTo>
                  <a:cubicBezTo>
                    <a:pt x="27829" y="16277"/>
                    <a:pt x="23370" y="19321"/>
                    <a:pt x="19359" y="20714"/>
                  </a:cubicBezTo>
                  <a:cubicBezTo>
                    <a:pt x="16228" y="21805"/>
                    <a:pt x="13116" y="22294"/>
                    <a:pt x="10355" y="22294"/>
                  </a:cubicBezTo>
                  <a:cubicBezTo>
                    <a:pt x="9416" y="22294"/>
                    <a:pt x="8518" y="22238"/>
                    <a:pt x="7674" y="22129"/>
                  </a:cubicBezTo>
                  <a:lnTo>
                    <a:pt x="7674" y="22129"/>
                  </a:lnTo>
                  <a:cubicBezTo>
                    <a:pt x="8550" y="22304"/>
                    <a:pt x="9540" y="22390"/>
                    <a:pt x="10602" y="22390"/>
                  </a:cubicBezTo>
                  <a:cubicBezTo>
                    <a:pt x="15674" y="22390"/>
                    <a:pt x="22391" y="20436"/>
                    <a:pt x="26183" y="16859"/>
                  </a:cubicBezTo>
                  <a:cubicBezTo>
                    <a:pt x="27565" y="15514"/>
                    <a:pt x="27878" y="14161"/>
                    <a:pt x="26974" y="13290"/>
                  </a:cubicBezTo>
                  <a:cubicBezTo>
                    <a:pt x="26880" y="13210"/>
                    <a:pt x="26773" y="13138"/>
                    <a:pt x="26658" y="13072"/>
                  </a:cubicBezTo>
                  <a:lnTo>
                    <a:pt x="26658" y="13072"/>
                  </a:lnTo>
                  <a:cubicBezTo>
                    <a:pt x="27558" y="13102"/>
                    <a:pt x="28217" y="13363"/>
                    <a:pt x="28481" y="13852"/>
                  </a:cubicBezTo>
                  <a:cubicBezTo>
                    <a:pt x="29274" y="15298"/>
                    <a:pt x="27595" y="17292"/>
                    <a:pt x="25227" y="18947"/>
                  </a:cubicBezTo>
                  <a:cubicBezTo>
                    <a:pt x="20764" y="22149"/>
                    <a:pt x="14890" y="23589"/>
                    <a:pt x="10108" y="23589"/>
                  </a:cubicBezTo>
                  <a:cubicBezTo>
                    <a:pt x="9631" y="23589"/>
                    <a:pt x="9164" y="23575"/>
                    <a:pt x="8711" y="23546"/>
                  </a:cubicBezTo>
                  <a:cubicBezTo>
                    <a:pt x="4464" y="23280"/>
                    <a:pt x="1486" y="21917"/>
                    <a:pt x="0" y="19806"/>
                  </a:cubicBezTo>
                  <a:lnTo>
                    <a:pt x="0" y="19806"/>
                  </a:lnTo>
                  <a:cubicBezTo>
                    <a:pt x="1420" y="22256"/>
                    <a:pt x="5161" y="23741"/>
                    <a:pt x="9986" y="23741"/>
                  </a:cubicBezTo>
                  <a:cubicBezTo>
                    <a:pt x="13600" y="23741"/>
                    <a:pt x="17822" y="22908"/>
                    <a:pt x="22131" y="21023"/>
                  </a:cubicBezTo>
                  <a:cubicBezTo>
                    <a:pt x="25107" y="19712"/>
                    <a:pt x="27439" y="17967"/>
                    <a:pt x="28747" y="16116"/>
                  </a:cubicBezTo>
                  <a:cubicBezTo>
                    <a:pt x="29930" y="14374"/>
                    <a:pt x="29982" y="12585"/>
                    <a:pt x="27768" y="12065"/>
                  </a:cubicBezTo>
                  <a:cubicBezTo>
                    <a:pt x="27576" y="12024"/>
                    <a:pt x="27370" y="11997"/>
                    <a:pt x="27156" y="11980"/>
                  </a:cubicBezTo>
                  <a:cubicBezTo>
                    <a:pt x="27252" y="11966"/>
                    <a:pt x="27349" y="11954"/>
                    <a:pt x="27442" y="11942"/>
                  </a:cubicBezTo>
                  <a:cubicBezTo>
                    <a:pt x="27709" y="11911"/>
                    <a:pt x="27971" y="11895"/>
                    <a:pt x="28222" y="11892"/>
                  </a:cubicBezTo>
                  <a:cubicBezTo>
                    <a:pt x="28264" y="11891"/>
                    <a:pt x="28305" y="11891"/>
                    <a:pt x="28346" y="11891"/>
                  </a:cubicBezTo>
                  <a:cubicBezTo>
                    <a:pt x="28505" y="11891"/>
                    <a:pt x="28661" y="11896"/>
                    <a:pt x="28810" y="11907"/>
                  </a:cubicBezTo>
                  <a:cubicBezTo>
                    <a:pt x="29434" y="11954"/>
                    <a:pt x="29945" y="12118"/>
                    <a:pt x="30241" y="12405"/>
                  </a:cubicBezTo>
                  <a:cubicBezTo>
                    <a:pt x="30389" y="12549"/>
                    <a:pt x="30513" y="12708"/>
                    <a:pt x="30612" y="12875"/>
                  </a:cubicBezTo>
                  <a:cubicBezTo>
                    <a:pt x="30977" y="13488"/>
                    <a:pt x="30894" y="14258"/>
                    <a:pt x="30601" y="15056"/>
                  </a:cubicBezTo>
                  <a:cubicBezTo>
                    <a:pt x="30328" y="15794"/>
                    <a:pt x="29816" y="16579"/>
                    <a:pt x="29110" y="17338"/>
                  </a:cubicBezTo>
                  <a:cubicBezTo>
                    <a:pt x="26693" y="19939"/>
                    <a:pt x="22574" y="22236"/>
                    <a:pt x="18319" y="23659"/>
                  </a:cubicBezTo>
                  <a:cubicBezTo>
                    <a:pt x="21624" y="22636"/>
                    <a:pt x="24529" y="21148"/>
                    <a:pt x="27232" y="19262"/>
                  </a:cubicBezTo>
                  <a:cubicBezTo>
                    <a:pt x="31425" y="16298"/>
                    <a:pt x="33421" y="12110"/>
                    <a:pt x="28936" y="11357"/>
                  </a:cubicBezTo>
                  <a:cubicBezTo>
                    <a:pt x="28714" y="11326"/>
                    <a:pt x="28489" y="11312"/>
                    <a:pt x="28261" y="11312"/>
                  </a:cubicBezTo>
                  <a:cubicBezTo>
                    <a:pt x="27591" y="11312"/>
                    <a:pt x="26897" y="11436"/>
                    <a:pt x="26191" y="11638"/>
                  </a:cubicBezTo>
                  <a:cubicBezTo>
                    <a:pt x="27190" y="11061"/>
                    <a:pt x="28301" y="10818"/>
                    <a:pt x="29324" y="10818"/>
                  </a:cubicBezTo>
                  <a:cubicBezTo>
                    <a:pt x="30719" y="10818"/>
                    <a:pt x="31948" y="11270"/>
                    <a:pt x="32500" y="11942"/>
                  </a:cubicBezTo>
                  <a:cubicBezTo>
                    <a:pt x="34265" y="14113"/>
                    <a:pt x="32121" y="17288"/>
                    <a:pt x="28240" y="20072"/>
                  </a:cubicBezTo>
                  <a:cubicBezTo>
                    <a:pt x="22035" y="24412"/>
                    <a:pt x="13706" y="26533"/>
                    <a:pt x="7183" y="26551"/>
                  </a:cubicBezTo>
                  <a:cubicBezTo>
                    <a:pt x="7352" y="26555"/>
                    <a:pt x="7522" y="26556"/>
                    <a:pt x="7693" y="26556"/>
                  </a:cubicBezTo>
                  <a:cubicBezTo>
                    <a:pt x="13765" y="26556"/>
                    <a:pt x="21367" y="24462"/>
                    <a:pt x="27270" y="20849"/>
                  </a:cubicBezTo>
                  <a:cubicBezTo>
                    <a:pt x="30380" y="18914"/>
                    <a:pt x="32637" y="16662"/>
                    <a:pt x="33396" y="14503"/>
                  </a:cubicBezTo>
                  <a:cubicBezTo>
                    <a:pt x="34119" y="12255"/>
                    <a:pt x="32868" y="10302"/>
                    <a:pt x="29237" y="10194"/>
                  </a:cubicBezTo>
                  <a:cubicBezTo>
                    <a:pt x="29184" y="10192"/>
                    <a:pt x="29131" y="10192"/>
                    <a:pt x="29077" y="10192"/>
                  </a:cubicBezTo>
                  <a:cubicBezTo>
                    <a:pt x="28086" y="10192"/>
                    <a:pt x="26935" y="10417"/>
                    <a:pt x="25845" y="10797"/>
                  </a:cubicBezTo>
                  <a:cubicBezTo>
                    <a:pt x="26163" y="10618"/>
                    <a:pt x="26499" y="10451"/>
                    <a:pt x="26840" y="10294"/>
                  </a:cubicBezTo>
                  <a:cubicBezTo>
                    <a:pt x="27466" y="10006"/>
                    <a:pt x="28131" y="9765"/>
                    <a:pt x="28790" y="9640"/>
                  </a:cubicBezTo>
                  <a:cubicBezTo>
                    <a:pt x="29233" y="9556"/>
                    <a:pt x="29650" y="9526"/>
                    <a:pt x="30047" y="9526"/>
                  </a:cubicBezTo>
                  <a:cubicBezTo>
                    <a:pt x="30360" y="9526"/>
                    <a:pt x="30659" y="9544"/>
                    <a:pt x="30948" y="9569"/>
                  </a:cubicBezTo>
                  <a:cubicBezTo>
                    <a:pt x="31728" y="9636"/>
                    <a:pt x="32412" y="9799"/>
                    <a:pt x="32994" y="10032"/>
                  </a:cubicBezTo>
                  <a:cubicBezTo>
                    <a:pt x="33700" y="10315"/>
                    <a:pt x="34249" y="10724"/>
                    <a:pt x="34597" y="11209"/>
                  </a:cubicBezTo>
                  <a:cubicBezTo>
                    <a:pt x="36141" y="13360"/>
                    <a:pt x="34507" y="16424"/>
                    <a:pt x="31534" y="19236"/>
                  </a:cubicBezTo>
                  <a:cubicBezTo>
                    <a:pt x="35444" y="15885"/>
                    <a:pt x="36824" y="11868"/>
                    <a:pt x="33527" y="10029"/>
                  </a:cubicBezTo>
                  <a:cubicBezTo>
                    <a:pt x="32717" y="9574"/>
                    <a:pt x="31525" y="9272"/>
                    <a:pt x="30171" y="9272"/>
                  </a:cubicBezTo>
                  <a:cubicBezTo>
                    <a:pt x="28674" y="9272"/>
                    <a:pt x="26978" y="9641"/>
                    <a:pt x="25380" y="10579"/>
                  </a:cubicBezTo>
                  <a:cubicBezTo>
                    <a:pt x="24789" y="10948"/>
                    <a:pt x="24292" y="11332"/>
                    <a:pt x="23853" y="11725"/>
                  </a:cubicBezTo>
                  <a:cubicBezTo>
                    <a:pt x="23771" y="11775"/>
                    <a:pt x="23692" y="11826"/>
                    <a:pt x="23613" y="11878"/>
                  </a:cubicBezTo>
                  <a:cubicBezTo>
                    <a:pt x="23639" y="11805"/>
                    <a:pt x="23670" y="11732"/>
                    <a:pt x="23706" y="11657"/>
                  </a:cubicBezTo>
                  <a:cubicBezTo>
                    <a:pt x="23857" y="11351"/>
                    <a:pt x="24122" y="11030"/>
                    <a:pt x="24412" y="10722"/>
                  </a:cubicBezTo>
                  <a:cubicBezTo>
                    <a:pt x="24753" y="10362"/>
                    <a:pt x="25197" y="10000"/>
                    <a:pt x="25767" y="9724"/>
                  </a:cubicBezTo>
                  <a:cubicBezTo>
                    <a:pt x="26599" y="9320"/>
                    <a:pt x="27611" y="9048"/>
                    <a:pt x="28490" y="8819"/>
                  </a:cubicBezTo>
                  <a:cubicBezTo>
                    <a:pt x="29528" y="8548"/>
                    <a:pt x="30519" y="8414"/>
                    <a:pt x="31427" y="8414"/>
                  </a:cubicBezTo>
                  <a:cubicBezTo>
                    <a:pt x="31655" y="8414"/>
                    <a:pt x="31877" y="8423"/>
                    <a:pt x="32094" y="8439"/>
                  </a:cubicBezTo>
                  <a:cubicBezTo>
                    <a:pt x="33126" y="8521"/>
                    <a:pt x="34099" y="8744"/>
                    <a:pt x="34886" y="9037"/>
                  </a:cubicBezTo>
                  <a:cubicBezTo>
                    <a:pt x="35589" y="9298"/>
                    <a:pt x="36164" y="9647"/>
                    <a:pt x="36553" y="10095"/>
                  </a:cubicBezTo>
                  <a:cubicBezTo>
                    <a:pt x="36928" y="10527"/>
                    <a:pt x="37248" y="11064"/>
                    <a:pt x="37322" y="11616"/>
                  </a:cubicBezTo>
                  <a:cubicBezTo>
                    <a:pt x="37936" y="16134"/>
                    <a:pt x="31318" y="22214"/>
                    <a:pt x="23083" y="25636"/>
                  </a:cubicBezTo>
                  <a:cubicBezTo>
                    <a:pt x="31400" y="22204"/>
                    <a:pt x="38424" y="16073"/>
                    <a:pt x="37671" y="11524"/>
                  </a:cubicBezTo>
                  <a:cubicBezTo>
                    <a:pt x="37307" y="9975"/>
                    <a:pt x="36248" y="8608"/>
                    <a:pt x="33848" y="8157"/>
                  </a:cubicBezTo>
                  <a:cubicBezTo>
                    <a:pt x="33213" y="8049"/>
                    <a:pt x="32526" y="7991"/>
                    <a:pt x="31802" y="7991"/>
                  </a:cubicBezTo>
                  <a:cubicBezTo>
                    <a:pt x="30173" y="7991"/>
                    <a:pt x="28354" y="8281"/>
                    <a:pt x="26517" y="8933"/>
                  </a:cubicBezTo>
                  <a:cubicBezTo>
                    <a:pt x="24871" y="9515"/>
                    <a:pt x="23426" y="10492"/>
                    <a:pt x="22889" y="11498"/>
                  </a:cubicBezTo>
                  <a:cubicBezTo>
                    <a:pt x="22777" y="11700"/>
                    <a:pt x="22691" y="11900"/>
                    <a:pt x="22621" y="12100"/>
                  </a:cubicBezTo>
                  <a:cubicBezTo>
                    <a:pt x="22554" y="11825"/>
                    <a:pt x="22595" y="11513"/>
                    <a:pt x="22738" y="11173"/>
                  </a:cubicBezTo>
                  <a:cubicBezTo>
                    <a:pt x="23472" y="9635"/>
                    <a:pt x="25491" y="8681"/>
                    <a:pt x="25491" y="8681"/>
                  </a:cubicBezTo>
                  <a:cubicBezTo>
                    <a:pt x="27919" y="7588"/>
                    <a:pt x="30529" y="7075"/>
                    <a:pt x="32810" y="7075"/>
                  </a:cubicBezTo>
                  <a:cubicBezTo>
                    <a:pt x="34069" y="7075"/>
                    <a:pt x="35227" y="7231"/>
                    <a:pt x="36200" y="7532"/>
                  </a:cubicBezTo>
                  <a:cubicBezTo>
                    <a:pt x="38545" y="8271"/>
                    <a:pt x="39686" y="9630"/>
                    <a:pt x="40062" y="11316"/>
                  </a:cubicBezTo>
                  <a:cubicBezTo>
                    <a:pt x="39669" y="9162"/>
                    <a:pt x="37780" y="7428"/>
                    <a:pt x="34437" y="6863"/>
                  </a:cubicBezTo>
                  <a:cubicBezTo>
                    <a:pt x="33831" y="6767"/>
                    <a:pt x="33173" y="6718"/>
                    <a:pt x="32481" y="6718"/>
                  </a:cubicBezTo>
                  <a:cubicBezTo>
                    <a:pt x="29578" y="6718"/>
                    <a:pt x="26075" y="7585"/>
                    <a:pt x="23332" y="9518"/>
                  </a:cubicBezTo>
                  <a:cubicBezTo>
                    <a:pt x="21675" y="10684"/>
                    <a:pt x="21553" y="11618"/>
                    <a:pt x="21837" y="12477"/>
                  </a:cubicBezTo>
                  <a:cubicBezTo>
                    <a:pt x="21836" y="12477"/>
                    <a:pt x="21836" y="12476"/>
                    <a:pt x="21836" y="12476"/>
                  </a:cubicBezTo>
                  <a:cubicBezTo>
                    <a:pt x="20428" y="11232"/>
                    <a:pt x="22253" y="9612"/>
                    <a:pt x="22371" y="9510"/>
                  </a:cubicBezTo>
                  <a:cubicBezTo>
                    <a:pt x="24922" y="7458"/>
                    <a:pt x="29123" y="6013"/>
                    <a:pt x="32473" y="5796"/>
                  </a:cubicBezTo>
                  <a:cubicBezTo>
                    <a:pt x="32901" y="5769"/>
                    <a:pt x="33315" y="5756"/>
                    <a:pt x="33714" y="5756"/>
                  </a:cubicBezTo>
                  <a:cubicBezTo>
                    <a:pt x="42278" y="5756"/>
                    <a:pt x="44088" y="11704"/>
                    <a:pt x="39630" y="17279"/>
                  </a:cubicBezTo>
                  <a:cubicBezTo>
                    <a:pt x="43514" y="12479"/>
                    <a:pt x="43409" y="7521"/>
                    <a:pt x="37498" y="5870"/>
                  </a:cubicBezTo>
                  <a:cubicBezTo>
                    <a:pt x="36500" y="5579"/>
                    <a:pt x="35309" y="5435"/>
                    <a:pt x="34017" y="5435"/>
                  </a:cubicBezTo>
                  <a:cubicBezTo>
                    <a:pt x="29795" y="5435"/>
                    <a:pt x="24499" y="6970"/>
                    <a:pt x="21393" y="9907"/>
                  </a:cubicBezTo>
                  <a:cubicBezTo>
                    <a:pt x="19827" y="11364"/>
                    <a:pt x="20098" y="12288"/>
                    <a:pt x="20986" y="13019"/>
                  </a:cubicBezTo>
                  <a:lnTo>
                    <a:pt x="20981" y="13019"/>
                  </a:lnTo>
                  <a:cubicBezTo>
                    <a:pt x="18470" y="12285"/>
                    <a:pt x="19688" y="10448"/>
                    <a:pt x="19811" y="10272"/>
                  </a:cubicBezTo>
                  <a:cubicBezTo>
                    <a:pt x="21408" y="8342"/>
                    <a:pt x="24528" y="6548"/>
                    <a:pt x="27700" y="5508"/>
                  </a:cubicBezTo>
                  <a:cubicBezTo>
                    <a:pt x="30453" y="4651"/>
                    <a:pt x="33171" y="4258"/>
                    <a:pt x="35595" y="4258"/>
                  </a:cubicBezTo>
                  <a:cubicBezTo>
                    <a:pt x="36714" y="4258"/>
                    <a:pt x="37770" y="4342"/>
                    <a:pt x="38738" y="4502"/>
                  </a:cubicBezTo>
                  <a:cubicBezTo>
                    <a:pt x="37739" y="4270"/>
                    <a:pt x="36585" y="4154"/>
                    <a:pt x="35340" y="4154"/>
                  </a:cubicBezTo>
                  <a:cubicBezTo>
                    <a:pt x="30543" y="4154"/>
                    <a:pt x="24388" y="5869"/>
                    <a:pt x="20478" y="9225"/>
                  </a:cubicBezTo>
                  <a:cubicBezTo>
                    <a:pt x="18330" y="11054"/>
                    <a:pt x="17940" y="13126"/>
                    <a:pt x="20350" y="13586"/>
                  </a:cubicBezTo>
                  <a:cubicBezTo>
                    <a:pt x="20347" y="13586"/>
                    <a:pt x="20342" y="13586"/>
                    <a:pt x="20340" y="13587"/>
                  </a:cubicBezTo>
                  <a:cubicBezTo>
                    <a:pt x="20186" y="13595"/>
                    <a:pt x="20039" y="13600"/>
                    <a:pt x="19900" y="13600"/>
                  </a:cubicBezTo>
                  <a:cubicBezTo>
                    <a:pt x="17661" y="13600"/>
                    <a:pt x="17443" y="12531"/>
                    <a:pt x="17432" y="12471"/>
                  </a:cubicBezTo>
                  <a:cubicBezTo>
                    <a:pt x="17407" y="11564"/>
                    <a:pt x="17912" y="10541"/>
                    <a:pt x="18806" y="9528"/>
                  </a:cubicBezTo>
                  <a:cubicBezTo>
                    <a:pt x="21096" y="7038"/>
                    <a:pt x="25042" y="4949"/>
                    <a:pt x="29195" y="3913"/>
                  </a:cubicBezTo>
                  <a:cubicBezTo>
                    <a:pt x="31691" y="3291"/>
                    <a:pt x="34033" y="3006"/>
                    <a:pt x="36144" y="3006"/>
                  </a:cubicBezTo>
                  <a:cubicBezTo>
                    <a:pt x="41059" y="3006"/>
                    <a:pt x="44724" y="4551"/>
                    <a:pt x="46180" y="6993"/>
                  </a:cubicBezTo>
                  <a:cubicBezTo>
                    <a:pt x="44816" y="4430"/>
                    <a:pt x="41163" y="2784"/>
                    <a:pt x="36120" y="2784"/>
                  </a:cubicBezTo>
                  <a:cubicBezTo>
                    <a:pt x="34158" y="2784"/>
                    <a:pt x="31986" y="3033"/>
                    <a:pt x="29655" y="3574"/>
                  </a:cubicBezTo>
                  <a:cubicBezTo>
                    <a:pt x="24504" y="4782"/>
                    <a:pt x="19169" y="7559"/>
                    <a:pt x="17187" y="10715"/>
                  </a:cubicBezTo>
                  <a:cubicBezTo>
                    <a:pt x="16500" y="11880"/>
                    <a:pt x="16406" y="12924"/>
                    <a:pt x="17112" y="13726"/>
                  </a:cubicBezTo>
                  <a:cubicBezTo>
                    <a:pt x="17556" y="14138"/>
                    <a:pt x="18220" y="14291"/>
                    <a:pt x="19010" y="14291"/>
                  </a:cubicBezTo>
                  <a:cubicBezTo>
                    <a:pt x="19278" y="14291"/>
                    <a:pt x="19560" y="14273"/>
                    <a:pt x="19853" y="14242"/>
                  </a:cubicBezTo>
                  <a:lnTo>
                    <a:pt x="19853" y="14242"/>
                  </a:lnTo>
                  <a:cubicBezTo>
                    <a:pt x="19287" y="14420"/>
                    <a:pt x="18767" y="14496"/>
                    <a:pt x="18299" y="14496"/>
                  </a:cubicBezTo>
                  <a:cubicBezTo>
                    <a:pt x="17263" y="14496"/>
                    <a:pt x="16490" y="14124"/>
                    <a:pt x="16064" y="13670"/>
                  </a:cubicBezTo>
                  <a:cubicBezTo>
                    <a:pt x="15242" y="12788"/>
                    <a:pt x="15300" y="11656"/>
                    <a:pt x="16113" y="10381"/>
                  </a:cubicBezTo>
                  <a:cubicBezTo>
                    <a:pt x="18176" y="7217"/>
                    <a:pt x="23208" y="4429"/>
                    <a:pt x="28204" y="2726"/>
                  </a:cubicBezTo>
                  <a:lnTo>
                    <a:pt x="28204" y="2726"/>
                  </a:lnTo>
                  <a:cubicBezTo>
                    <a:pt x="22639" y="4501"/>
                    <a:pt x="16914" y="7796"/>
                    <a:pt x="15238" y="11288"/>
                  </a:cubicBezTo>
                  <a:cubicBezTo>
                    <a:pt x="14265" y="13262"/>
                    <a:pt x="15259" y="15252"/>
                    <a:pt x="18309" y="15252"/>
                  </a:cubicBezTo>
                  <a:cubicBezTo>
                    <a:pt x="18658" y="15252"/>
                    <a:pt x="19035" y="15226"/>
                    <a:pt x="19439" y="15170"/>
                  </a:cubicBezTo>
                  <a:cubicBezTo>
                    <a:pt x="19457" y="15167"/>
                    <a:pt x="19475" y="15164"/>
                    <a:pt x="19494" y="15161"/>
                  </a:cubicBezTo>
                  <a:lnTo>
                    <a:pt x="19494" y="15161"/>
                  </a:lnTo>
                  <a:cubicBezTo>
                    <a:pt x="19490" y="15162"/>
                    <a:pt x="19487" y="15164"/>
                    <a:pt x="19483" y="15165"/>
                  </a:cubicBezTo>
                  <a:cubicBezTo>
                    <a:pt x="19360" y="15212"/>
                    <a:pt x="18133" y="15661"/>
                    <a:pt x="16768" y="15661"/>
                  </a:cubicBezTo>
                  <a:cubicBezTo>
                    <a:pt x="16313" y="15661"/>
                    <a:pt x="15843" y="15611"/>
                    <a:pt x="15393" y="15480"/>
                  </a:cubicBezTo>
                  <a:cubicBezTo>
                    <a:pt x="15335" y="15461"/>
                    <a:pt x="15275" y="15441"/>
                    <a:pt x="15219" y="15420"/>
                  </a:cubicBezTo>
                  <a:cubicBezTo>
                    <a:pt x="14727" y="15243"/>
                    <a:pt x="14350" y="14988"/>
                    <a:pt x="14067" y="14687"/>
                  </a:cubicBezTo>
                  <a:cubicBezTo>
                    <a:pt x="13779" y="14380"/>
                    <a:pt x="13574" y="14034"/>
                    <a:pt x="13441" y="13661"/>
                  </a:cubicBezTo>
                  <a:cubicBezTo>
                    <a:pt x="13311" y="13294"/>
                    <a:pt x="13264" y="12897"/>
                    <a:pt x="13320" y="12475"/>
                  </a:cubicBezTo>
                  <a:cubicBezTo>
                    <a:pt x="13347" y="12262"/>
                    <a:pt x="13398" y="12045"/>
                    <a:pt x="13464" y="11825"/>
                  </a:cubicBezTo>
                  <a:cubicBezTo>
                    <a:pt x="13529" y="11606"/>
                    <a:pt x="13584" y="11380"/>
                    <a:pt x="13694" y="11153"/>
                  </a:cubicBezTo>
                  <a:cubicBezTo>
                    <a:pt x="15187" y="8058"/>
                    <a:pt x="19727" y="5006"/>
                    <a:pt x="24745" y="2924"/>
                  </a:cubicBezTo>
                  <a:cubicBezTo>
                    <a:pt x="29587" y="971"/>
                    <a:pt x="34656" y="2"/>
                    <a:pt x="38989" y="2"/>
                  </a:cubicBezTo>
                  <a:cubicBezTo>
                    <a:pt x="39030" y="2"/>
                    <a:pt x="39072" y="2"/>
                    <a:pt x="39113" y="2"/>
                  </a:cubicBezTo>
                  <a:cubicBezTo>
                    <a:pt x="39032" y="1"/>
                    <a:pt x="38951" y="1"/>
                    <a:pt x="38869" y="1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9"/>
            <p:cNvSpPr/>
            <p:nvPr/>
          </p:nvSpPr>
          <p:spPr>
            <a:xfrm>
              <a:off x="-6426131" y="-79179"/>
              <a:ext cx="3421918" cy="1967600"/>
            </a:xfrm>
            <a:custGeom>
              <a:avLst/>
              <a:gdLst/>
              <a:ahLst/>
              <a:cxnLst/>
              <a:rect l="l" t="t" r="r" b="b"/>
              <a:pathLst>
                <a:path w="32087" h="18450" extrusionOk="0">
                  <a:moveTo>
                    <a:pt x="27017" y="0"/>
                  </a:moveTo>
                  <a:cubicBezTo>
                    <a:pt x="22151" y="0"/>
                    <a:pt x="15597" y="1744"/>
                    <a:pt x="11505" y="5155"/>
                  </a:cubicBezTo>
                  <a:cubicBezTo>
                    <a:pt x="8795" y="7352"/>
                    <a:pt x="7473" y="10123"/>
                    <a:pt x="10358" y="11033"/>
                  </a:cubicBezTo>
                  <a:cubicBezTo>
                    <a:pt x="10748" y="11157"/>
                    <a:pt x="11160" y="11214"/>
                    <a:pt x="11584" y="11214"/>
                  </a:cubicBezTo>
                  <a:cubicBezTo>
                    <a:pt x="12499" y="11214"/>
                    <a:pt x="13471" y="10952"/>
                    <a:pt x="14408" y="10540"/>
                  </a:cubicBezTo>
                  <a:lnTo>
                    <a:pt x="14408" y="10540"/>
                  </a:lnTo>
                  <a:cubicBezTo>
                    <a:pt x="13516" y="11443"/>
                    <a:pt x="12058" y="11800"/>
                    <a:pt x="10795" y="11800"/>
                  </a:cubicBezTo>
                  <a:cubicBezTo>
                    <a:pt x="10056" y="11800"/>
                    <a:pt x="9384" y="11678"/>
                    <a:pt x="8931" y="11472"/>
                  </a:cubicBezTo>
                  <a:cubicBezTo>
                    <a:pt x="6455" y="10251"/>
                    <a:pt x="7543" y="7411"/>
                    <a:pt x="10163" y="5062"/>
                  </a:cubicBezTo>
                  <a:lnTo>
                    <a:pt x="10163" y="5062"/>
                  </a:lnTo>
                  <a:cubicBezTo>
                    <a:pt x="7125" y="7625"/>
                    <a:pt x="6210" y="10900"/>
                    <a:pt x="9572" y="11815"/>
                  </a:cubicBezTo>
                  <a:cubicBezTo>
                    <a:pt x="9979" y="11914"/>
                    <a:pt x="10434" y="11966"/>
                    <a:pt x="10921" y="11966"/>
                  </a:cubicBezTo>
                  <a:cubicBezTo>
                    <a:pt x="11809" y="11966"/>
                    <a:pt x="12803" y="11793"/>
                    <a:pt x="13802" y="11416"/>
                  </a:cubicBezTo>
                  <a:cubicBezTo>
                    <a:pt x="13901" y="11381"/>
                    <a:pt x="14000" y="11342"/>
                    <a:pt x="14096" y="11300"/>
                  </a:cubicBezTo>
                  <a:lnTo>
                    <a:pt x="14096" y="11300"/>
                  </a:lnTo>
                  <a:cubicBezTo>
                    <a:pt x="12699" y="12264"/>
                    <a:pt x="11006" y="12704"/>
                    <a:pt x="9593" y="12704"/>
                  </a:cubicBezTo>
                  <a:cubicBezTo>
                    <a:pt x="8714" y="12704"/>
                    <a:pt x="7942" y="12533"/>
                    <a:pt x="7418" y="12213"/>
                  </a:cubicBezTo>
                  <a:cubicBezTo>
                    <a:pt x="6167" y="11457"/>
                    <a:pt x="5776" y="10335"/>
                    <a:pt x="6127" y="8987"/>
                  </a:cubicBezTo>
                  <a:cubicBezTo>
                    <a:pt x="6593" y="7218"/>
                    <a:pt x="8276" y="5340"/>
                    <a:pt x="10571" y="3674"/>
                  </a:cubicBezTo>
                  <a:lnTo>
                    <a:pt x="10571" y="3674"/>
                  </a:lnTo>
                  <a:cubicBezTo>
                    <a:pt x="8909" y="4857"/>
                    <a:pt x="7537" y="6154"/>
                    <a:pt x="6655" y="7488"/>
                  </a:cubicBezTo>
                  <a:cubicBezTo>
                    <a:pt x="5357" y="9507"/>
                    <a:pt x="5456" y="11383"/>
                    <a:pt x="7396" y="12379"/>
                  </a:cubicBezTo>
                  <a:cubicBezTo>
                    <a:pt x="8094" y="12717"/>
                    <a:pt x="9055" y="12912"/>
                    <a:pt x="10136" y="12912"/>
                  </a:cubicBezTo>
                  <a:cubicBezTo>
                    <a:pt x="11624" y="12912"/>
                    <a:pt x="13339" y="12543"/>
                    <a:pt x="14911" y="11668"/>
                  </a:cubicBezTo>
                  <a:cubicBezTo>
                    <a:pt x="15022" y="11601"/>
                    <a:pt x="15128" y="11533"/>
                    <a:pt x="15232" y="11465"/>
                  </a:cubicBezTo>
                  <a:lnTo>
                    <a:pt x="15232" y="11465"/>
                  </a:lnTo>
                  <a:cubicBezTo>
                    <a:pt x="14171" y="12512"/>
                    <a:pt x="11895" y="13378"/>
                    <a:pt x="10129" y="13504"/>
                  </a:cubicBezTo>
                  <a:cubicBezTo>
                    <a:pt x="9816" y="13528"/>
                    <a:pt x="9513" y="13540"/>
                    <a:pt x="9220" y="13540"/>
                  </a:cubicBezTo>
                  <a:cubicBezTo>
                    <a:pt x="6825" y="13540"/>
                    <a:pt x="5145" y="12743"/>
                    <a:pt x="4492" y="11539"/>
                  </a:cubicBezTo>
                  <a:lnTo>
                    <a:pt x="4492" y="11539"/>
                  </a:lnTo>
                  <a:cubicBezTo>
                    <a:pt x="5145" y="12803"/>
                    <a:pt x="6800" y="13668"/>
                    <a:pt x="9335" y="13668"/>
                  </a:cubicBezTo>
                  <a:cubicBezTo>
                    <a:pt x="9432" y="13668"/>
                    <a:pt x="9531" y="13667"/>
                    <a:pt x="9631" y="13664"/>
                  </a:cubicBezTo>
                  <a:cubicBezTo>
                    <a:pt x="11893" y="13609"/>
                    <a:pt x="14688" y="12737"/>
                    <a:pt x="16378" y="11256"/>
                  </a:cubicBezTo>
                  <a:cubicBezTo>
                    <a:pt x="16654" y="11007"/>
                    <a:pt x="16861" y="10752"/>
                    <a:pt x="16996" y="10506"/>
                  </a:cubicBezTo>
                  <a:lnTo>
                    <a:pt x="16996" y="10506"/>
                  </a:lnTo>
                  <a:cubicBezTo>
                    <a:pt x="17627" y="11106"/>
                    <a:pt x="16075" y="12218"/>
                    <a:pt x="14746" y="12958"/>
                  </a:cubicBezTo>
                  <a:cubicBezTo>
                    <a:pt x="12697" y="14063"/>
                    <a:pt x="10480" y="14504"/>
                    <a:pt x="8563" y="14504"/>
                  </a:cubicBezTo>
                  <a:cubicBezTo>
                    <a:pt x="7901" y="14504"/>
                    <a:pt x="7275" y="14451"/>
                    <a:pt x="6704" y="14355"/>
                  </a:cubicBezTo>
                  <a:cubicBezTo>
                    <a:pt x="2204" y="13485"/>
                    <a:pt x="1928" y="9903"/>
                    <a:pt x="4432" y="6527"/>
                  </a:cubicBezTo>
                  <a:lnTo>
                    <a:pt x="4432" y="6527"/>
                  </a:lnTo>
                  <a:cubicBezTo>
                    <a:pt x="1075" y="10485"/>
                    <a:pt x="2511" y="14669"/>
                    <a:pt x="8578" y="14669"/>
                  </a:cubicBezTo>
                  <a:cubicBezTo>
                    <a:pt x="8993" y="14669"/>
                    <a:pt x="9431" y="14649"/>
                    <a:pt x="9890" y="14609"/>
                  </a:cubicBezTo>
                  <a:cubicBezTo>
                    <a:pt x="13104" y="14338"/>
                    <a:pt x="17384" y="12434"/>
                    <a:pt x="18138" y="10319"/>
                  </a:cubicBezTo>
                  <a:cubicBezTo>
                    <a:pt x="18207" y="10144"/>
                    <a:pt x="18233" y="9980"/>
                    <a:pt x="18221" y="9826"/>
                  </a:cubicBezTo>
                  <a:lnTo>
                    <a:pt x="18221" y="9826"/>
                  </a:lnTo>
                  <a:cubicBezTo>
                    <a:pt x="18254" y="9861"/>
                    <a:pt x="18285" y="9898"/>
                    <a:pt x="18313" y="9939"/>
                  </a:cubicBezTo>
                  <a:cubicBezTo>
                    <a:pt x="19336" y="11309"/>
                    <a:pt x="16237" y="13424"/>
                    <a:pt x="13452" y="14391"/>
                  </a:cubicBezTo>
                  <a:cubicBezTo>
                    <a:pt x="11276" y="15150"/>
                    <a:pt x="9113" y="15489"/>
                    <a:pt x="7194" y="15489"/>
                  </a:cubicBezTo>
                  <a:cubicBezTo>
                    <a:pt x="6543" y="15489"/>
                    <a:pt x="5919" y="15450"/>
                    <a:pt x="5333" y="15375"/>
                  </a:cubicBezTo>
                  <a:lnTo>
                    <a:pt x="5333" y="15375"/>
                  </a:lnTo>
                  <a:cubicBezTo>
                    <a:pt x="5942" y="15496"/>
                    <a:pt x="6630" y="15556"/>
                    <a:pt x="7368" y="15556"/>
                  </a:cubicBezTo>
                  <a:cubicBezTo>
                    <a:pt x="10891" y="15556"/>
                    <a:pt x="15559" y="14198"/>
                    <a:pt x="18194" y="11713"/>
                  </a:cubicBezTo>
                  <a:cubicBezTo>
                    <a:pt x="19154" y="10779"/>
                    <a:pt x="19372" y="9840"/>
                    <a:pt x="18743" y="9234"/>
                  </a:cubicBezTo>
                  <a:cubicBezTo>
                    <a:pt x="18676" y="9179"/>
                    <a:pt x="18603" y="9128"/>
                    <a:pt x="18523" y="9083"/>
                  </a:cubicBezTo>
                  <a:lnTo>
                    <a:pt x="18523" y="9083"/>
                  </a:lnTo>
                  <a:cubicBezTo>
                    <a:pt x="19149" y="9104"/>
                    <a:pt x="19605" y="9284"/>
                    <a:pt x="19788" y="9625"/>
                  </a:cubicBezTo>
                  <a:cubicBezTo>
                    <a:pt x="20339" y="10631"/>
                    <a:pt x="19171" y="12014"/>
                    <a:pt x="17528" y="13165"/>
                  </a:cubicBezTo>
                  <a:cubicBezTo>
                    <a:pt x="14427" y="15389"/>
                    <a:pt x="10346" y="16390"/>
                    <a:pt x="7025" y="16390"/>
                  </a:cubicBezTo>
                  <a:cubicBezTo>
                    <a:pt x="6693" y="16390"/>
                    <a:pt x="6368" y="16380"/>
                    <a:pt x="6053" y="16360"/>
                  </a:cubicBezTo>
                  <a:cubicBezTo>
                    <a:pt x="3101" y="16174"/>
                    <a:pt x="1032" y="15229"/>
                    <a:pt x="0" y="13761"/>
                  </a:cubicBezTo>
                  <a:lnTo>
                    <a:pt x="0" y="13761"/>
                  </a:lnTo>
                  <a:cubicBezTo>
                    <a:pt x="987" y="15464"/>
                    <a:pt x="3585" y="16495"/>
                    <a:pt x="6937" y="16495"/>
                  </a:cubicBezTo>
                  <a:cubicBezTo>
                    <a:pt x="9448" y="16495"/>
                    <a:pt x="12381" y="15917"/>
                    <a:pt x="15376" y="14608"/>
                  </a:cubicBezTo>
                  <a:cubicBezTo>
                    <a:pt x="17444" y="13697"/>
                    <a:pt x="19063" y="12484"/>
                    <a:pt x="19973" y="11197"/>
                  </a:cubicBezTo>
                  <a:cubicBezTo>
                    <a:pt x="20793" y="9987"/>
                    <a:pt x="20831" y="8744"/>
                    <a:pt x="19291" y="8382"/>
                  </a:cubicBezTo>
                  <a:cubicBezTo>
                    <a:pt x="19159" y="8355"/>
                    <a:pt x="19015" y="8335"/>
                    <a:pt x="18867" y="8324"/>
                  </a:cubicBezTo>
                  <a:cubicBezTo>
                    <a:pt x="18933" y="8313"/>
                    <a:pt x="19002" y="8306"/>
                    <a:pt x="19066" y="8298"/>
                  </a:cubicBezTo>
                  <a:cubicBezTo>
                    <a:pt x="19253" y="8277"/>
                    <a:pt x="19433" y="8265"/>
                    <a:pt x="19608" y="8262"/>
                  </a:cubicBezTo>
                  <a:cubicBezTo>
                    <a:pt x="19632" y="8262"/>
                    <a:pt x="19656" y="8262"/>
                    <a:pt x="19680" y="8262"/>
                  </a:cubicBezTo>
                  <a:cubicBezTo>
                    <a:pt x="19796" y="8262"/>
                    <a:pt x="19908" y="8266"/>
                    <a:pt x="20016" y="8273"/>
                  </a:cubicBezTo>
                  <a:cubicBezTo>
                    <a:pt x="20451" y="8306"/>
                    <a:pt x="20805" y="8421"/>
                    <a:pt x="21010" y="8619"/>
                  </a:cubicBezTo>
                  <a:cubicBezTo>
                    <a:pt x="21114" y="8719"/>
                    <a:pt x="21199" y="8829"/>
                    <a:pt x="21269" y="8944"/>
                  </a:cubicBezTo>
                  <a:cubicBezTo>
                    <a:pt x="21522" y="9370"/>
                    <a:pt x="21464" y="9904"/>
                    <a:pt x="21259" y="10459"/>
                  </a:cubicBezTo>
                  <a:cubicBezTo>
                    <a:pt x="21071" y="10972"/>
                    <a:pt x="20714" y="11517"/>
                    <a:pt x="20223" y="12044"/>
                  </a:cubicBezTo>
                  <a:cubicBezTo>
                    <a:pt x="18544" y="13852"/>
                    <a:pt x="15682" y="15448"/>
                    <a:pt x="12727" y="16435"/>
                  </a:cubicBezTo>
                  <a:cubicBezTo>
                    <a:pt x="15023" y="15724"/>
                    <a:pt x="17042" y="14691"/>
                    <a:pt x="18919" y="13380"/>
                  </a:cubicBezTo>
                  <a:cubicBezTo>
                    <a:pt x="21832" y="11321"/>
                    <a:pt x="23218" y="8411"/>
                    <a:pt x="20102" y="7889"/>
                  </a:cubicBezTo>
                  <a:cubicBezTo>
                    <a:pt x="19948" y="7868"/>
                    <a:pt x="19792" y="7858"/>
                    <a:pt x="19633" y="7858"/>
                  </a:cubicBezTo>
                  <a:cubicBezTo>
                    <a:pt x="19168" y="7858"/>
                    <a:pt x="18686" y="7944"/>
                    <a:pt x="18195" y="8084"/>
                  </a:cubicBezTo>
                  <a:cubicBezTo>
                    <a:pt x="18889" y="7683"/>
                    <a:pt x="19661" y="7514"/>
                    <a:pt x="20371" y="7514"/>
                  </a:cubicBezTo>
                  <a:cubicBezTo>
                    <a:pt x="21340" y="7514"/>
                    <a:pt x="22194" y="7828"/>
                    <a:pt x="22578" y="8296"/>
                  </a:cubicBezTo>
                  <a:cubicBezTo>
                    <a:pt x="23804" y="9803"/>
                    <a:pt x="22314" y="12010"/>
                    <a:pt x="19619" y="13944"/>
                  </a:cubicBezTo>
                  <a:cubicBezTo>
                    <a:pt x="15309" y="16959"/>
                    <a:pt x="9522" y="18433"/>
                    <a:pt x="4989" y="18446"/>
                  </a:cubicBezTo>
                  <a:cubicBezTo>
                    <a:pt x="5105" y="18448"/>
                    <a:pt x="5221" y="18449"/>
                    <a:pt x="5339" y="18449"/>
                  </a:cubicBezTo>
                  <a:cubicBezTo>
                    <a:pt x="9560" y="18449"/>
                    <a:pt x="14843" y="16995"/>
                    <a:pt x="18945" y="14485"/>
                  </a:cubicBezTo>
                  <a:cubicBezTo>
                    <a:pt x="21105" y="13139"/>
                    <a:pt x="22674" y="11575"/>
                    <a:pt x="23203" y="10075"/>
                  </a:cubicBezTo>
                  <a:cubicBezTo>
                    <a:pt x="23704" y="8515"/>
                    <a:pt x="22835" y="7156"/>
                    <a:pt x="20313" y="7081"/>
                  </a:cubicBezTo>
                  <a:cubicBezTo>
                    <a:pt x="20275" y="7080"/>
                    <a:pt x="20237" y="7080"/>
                    <a:pt x="20198" y="7080"/>
                  </a:cubicBezTo>
                  <a:cubicBezTo>
                    <a:pt x="19511" y="7080"/>
                    <a:pt x="18712" y="7237"/>
                    <a:pt x="17956" y="7500"/>
                  </a:cubicBezTo>
                  <a:cubicBezTo>
                    <a:pt x="18178" y="7376"/>
                    <a:pt x="18409" y="7261"/>
                    <a:pt x="18647" y="7151"/>
                  </a:cubicBezTo>
                  <a:cubicBezTo>
                    <a:pt x="19082" y="6952"/>
                    <a:pt x="19544" y="6784"/>
                    <a:pt x="20002" y="6697"/>
                  </a:cubicBezTo>
                  <a:cubicBezTo>
                    <a:pt x="20308" y="6639"/>
                    <a:pt x="20597" y="6618"/>
                    <a:pt x="20871" y="6618"/>
                  </a:cubicBezTo>
                  <a:cubicBezTo>
                    <a:pt x="21090" y="6618"/>
                    <a:pt x="21299" y="6631"/>
                    <a:pt x="21501" y="6649"/>
                  </a:cubicBezTo>
                  <a:cubicBezTo>
                    <a:pt x="22042" y="6696"/>
                    <a:pt x="22518" y="6808"/>
                    <a:pt x="22923" y="6970"/>
                  </a:cubicBezTo>
                  <a:cubicBezTo>
                    <a:pt x="23413" y="7167"/>
                    <a:pt x="23795" y="7451"/>
                    <a:pt x="24036" y="7788"/>
                  </a:cubicBezTo>
                  <a:cubicBezTo>
                    <a:pt x="25108" y="9283"/>
                    <a:pt x="23973" y="11413"/>
                    <a:pt x="21908" y="13365"/>
                  </a:cubicBezTo>
                  <a:cubicBezTo>
                    <a:pt x="24624" y="11038"/>
                    <a:pt x="25583" y="8247"/>
                    <a:pt x="23293" y="6969"/>
                  </a:cubicBezTo>
                  <a:cubicBezTo>
                    <a:pt x="22730" y="6652"/>
                    <a:pt x="21902" y="6442"/>
                    <a:pt x="20960" y="6442"/>
                  </a:cubicBezTo>
                  <a:cubicBezTo>
                    <a:pt x="19920" y="6442"/>
                    <a:pt x="18743" y="6699"/>
                    <a:pt x="17633" y="7350"/>
                  </a:cubicBezTo>
                  <a:cubicBezTo>
                    <a:pt x="17222" y="7608"/>
                    <a:pt x="16877" y="7874"/>
                    <a:pt x="16572" y="8147"/>
                  </a:cubicBezTo>
                  <a:cubicBezTo>
                    <a:pt x="16514" y="8182"/>
                    <a:pt x="16460" y="8218"/>
                    <a:pt x="16405" y="8254"/>
                  </a:cubicBezTo>
                  <a:cubicBezTo>
                    <a:pt x="16423" y="8203"/>
                    <a:pt x="16444" y="8152"/>
                    <a:pt x="16470" y="8100"/>
                  </a:cubicBezTo>
                  <a:cubicBezTo>
                    <a:pt x="16574" y="7887"/>
                    <a:pt x="16758" y="7665"/>
                    <a:pt x="16959" y="7451"/>
                  </a:cubicBezTo>
                  <a:cubicBezTo>
                    <a:pt x="17195" y="7201"/>
                    <a:pt x="17504" y="6948"/>
                    <a:pt x="17901" y="6756"/>
                  </a:cubicBezTo>
                  <a:cubicBezTo>
                    <a:pt x="18478" y="6477"/>
                    <a:pt x="19182" y="6287"/>
                    <a:pt x="19792" y="6128"/>
                  </a:cubicBezTo>
                  <a:cubicBezTo>
                    <a:pt x="20513" y="5941"/>
                    <a:pt x="21202" y="5847"/>
                    <a:pt x="21834" y="5847"/>
                  </a:cubicBezTo>
                  <a:cubicBezTo>
                    <a:pt x="21992" y="5847"/>
                    <a:pt x="22146" y="5853"/>
                    <a:pt x="22297" y="5865"/>
                  </a:cubicBezTo>
                  <a:cubicBezTo>
                    <a:pt x="23013" y="5921"/>
                    <a:pt x="23689" y="6076"/>
                    <a:pt x="24237" y="6281"/>
                  </a:cubicBezTo>
                  <a:cubicBezTo>
                    <a:pt x="24726" y="6463"/>
                    <a:pt x="25125" y="6706"/>
                    <a:pt x="25395" y="7016"/>
                  </a:cubicBezTo>
                  <a:cubicBezTo>
                    <a:pt x="25655" y="7316"/>
                    <a:pt x="25878" y="7689"/>
                    <a:pt x="25931" y="8073"/>
                  </a:cubicBezTo>
                  <a:cubicBezTo>
                    <a:pt x="26357" y="11211"/>
                    <a:pt x="21760" y="15436"/>
                    <a:pt x="16038" y="17813"/>
                  </a:cubicBezTo>
                  <a:cubicBezTo>
                    <a:pt x="21816" y="15428"/>
                    <a:pt x="26696" y="11169"/>
                    <a:pt x="26173" y="8009"/>
                  </a:cubicBezTo>
                  <a:cubicBezTo>
                    <a:pt x="25920" y="6932"/>
                    <a:pt x="25184" y="5983"/>
                    <a:pt x="23516" y="5670"/>
                  </a:cubicBezTo>
                  <a:cubicBezTo>
                    <a:pt x="23076" y="5595"/>
                    <a:pt x="22599" y="5555"/>
                    <a:pt x="22096" y="5555"/>
                  </a:cubicBezTo>
                  <a:cubicBezTo>
                    <a:pt x="20964" y="5555"/>
                    <a:pt x="19700" y="5756"/>
                    <a:pt x="18424" y="6209"/>
                  </a:cubicBezTo>
                  <a:cubicBezTo>
                    <a:pt x="17279" y="6613"/>
                    <a:pt x="16277" y="7292"/>
                    <a:pt x="15903" y="7990"/>
                  </a:cubicBezTo>
                  <a:cubicBezTo>
                    <a:pt x="15825" y="8131"/>
                    <a:pt x="15766" y="8271"/>
                    <a:pt x="15717" y="8408"/>
                  </a:cubicBezTo>
                  <a:cubicBezTo>
                    <a:pt x="15672" y="8219"/>
                    <a:pt x="15699" y="8001"/>
                    <a:pt x="15799" y="7765"/>
                  </a:cubicBezTo>
                  <a:cubicBezTo>
                    <a:pt x="16309" y="6697"/>
                    <a:pt x="17712" y="6035"/>
                    <a:pt x="17712" y="6035"/>
                  </a:cubicBezTo>
                  <a:cubicBezTo>
                    <a:pt x="19399" y="5276"/>
                    <a:pt x="21212" y="4920"/>
                    <a:pt x="22797" y="4920"/>
                  </a:cubicBezTo>
                  <a:cubicBezTo>
                    <a:pt x="23671" y="4920"/>
                    <a:pt x="24477" y="5028"/>
                    <a:pt x="25153" y="5237"/>
                  </a:cubicBezTo>
                  <a:cubicBezTo>
                    <a:pt x="26781" y="5750"/>
                    <a:pt x="27576" y="6693"/>
                    <a:pt x="27836" y="7866"/>
                  </a:cubicBezTo>
                  <a:cubicBezTo>
                    <a:pt x="27563" y="6369"/>
                    <a:pt x="26250" y="5165"/>
                    <a:pt x="23928" y="4772"/>
                  </a:cubicBezTo>
                  <a:cubicBezTo>
                    <a:pt x="23507" y="4706"/>
                    <a:pt x="23050" y="4671"/>
                    <a:pt x="22568" y="4671"/>
                  </a:cubicBezTo>
                  <a:cubicBezTo>
                    <a:pt x="20551" y="4671"/>
                    <a:pt x="18118" y="5273"/>
                    <a:pt x="16214" y="6617"/>
                  </a:cubicBezTo>
                  <a:cubicBezTo>
                    <a:pt x="15063" y="7426"/>
                    <a:pt x="14977" y="8075"/>
                    <a:pt x="15176" y="8672"/>
                  </a:cubicBezTo>
                  <a:cubicBezTo>
                    <a:pt x="15176" y="8672"/>
                    <a:pt x="15174" y="8672"/>
                    <a:pt x="15174" y="8671"/>
                  </a:cubicBezTo>
                  <a:cubicBezTo>
                    <a:pt x="14196" y="7807"/>
                    <a:pt x="15464" y="6682"/>
                    <a:pt x="15546" y="6610"/>
                  </a:cubicBezTo>
                  <a:cubicBezTo>
                    <a:pt x="17318" y="5186"/>
                    <a:pt x="20237" y="4180"/>
                    <a:pt x="22564" y="4030"/>
                  </a:cubicBezTo>
                  <a:cubicBezTo>
                    <a:pt x="22861" y="4012"/>
                    <a:pt x="23148" y="4003"/>
                    <a:pt x="23426" y="4003"/>
                  </a:cubicBezTo>
                  <a:cubicBezTo>
                    <a:pt x="29376" y="4003"/>
                    <a:pt x="30634" y="8135"/>
                    <a:pt x="27536" y="12009"/>
                  </a:cubicBezTo>
                  <a:cubicBezTo>
                    <a:pt x="30235" y="8673"/>
                    <a:pt x="30162" y="5229"/>
                    <a:pt x="26055" y="4081"/>
                  </a:cubicBezTo>
                  <a:cubicBezTo>
                    <a:pt x="25362" y="3880"/>
                    <a:pt x="24536" y="3780"/>
                    <a:pt x="23640" y="3780"/>
                  </a:cubicBezTo>
                  <a:cubicBezTo>
                    <a:pt x="20705" y="3780"/>
                    <a:pt x="17023" y="4846"/>
                    <a:pt x="14864" y="6888"/>
                  </a:cubicBezTo>
                  <a:cubicBezTo>
                    <a:pt x="13776" y="7901"/>
                    <a:pt x="13964" y="8542"/>
                    <a:pt x="14580" y="9049"/>
                  </a:cubicBezTo>
                  <a:lnTo>
                    <a:pt x="14578" y="9049"/>
                  </a:lnTo>
                  <a:cubicBezTo>
                    <a:pt x="12832" y="8541"/>
                    <a:pt x="13678" y="7264"/>
                    <a:pt x="13764" y="7141"/>
                  </a:cubicBezTo>
                  <a:cubicBezTo>
                    <a:pt x="14874" y="5800"/>
                    <a:pt x="17042" y="4554"/>
                    <a:pt x="19244" y="3831"/>
                  </a:cubicBezTo>
                  <a:cubicBezTo>
                    <a:pt x="21156" y="3235"/>
                    <a:pt x="23044" y="2962"/>
                    <a:pt x="24727" y="2962"/>
                  </a:cubicBezTo>
                  <a:cubicBezTo>
                    <a:pt x="25505" y="2962"/>
                    <a:pt x="26240" y="3021"/>
                    <a:pt x="26914" y="3133"/>
                  </a:cubicBezTo>
                  <a:cubicBezTo>
                    <a:pt x="26219" y="2971"/>
                    <a:pt x="25417" y="2891"/>
                    <a:pt x="24552" y="2891"/>
                  </a:cubicBezTo>
                  <a:cubicBezTo>
                    <a:pt x="21219" y="2891"/>
                    <a:pt x="16943" y="4082"/>
                    <a:pt x="14227" y="6414"/>
                  </a:cubicBezTo>
                  <a:cubicBezTo>
                    <a:pt x="12734" y="7683"/>
                    <a:pt x="12463" y="9122"/>
                    <a:pt x="14139" y="9443"/>
                  </a:cubicBezTo>
                  <a:cubicBezTo>
                    <a:pt x="14136" y="9443"/>
                    <a:pt x="14133" y="9443"/>
                    <a:pt x="14131" y="9444"/>
                  </a:cubicBezTo>
                  <a:cubicBezTo>
                    <a:pt x="14024" y="9450"/>
                    <a:pt x="13923" y="9453"/>
                    <a:pt x="13827" y="9453"/>
                  </a:cubicBezTo>
                  <a:cubicBezTo>
                    <a:pt x="12270" y="9453"/>
                    <a:pt x="12119" y="8711"/>
                    <a:pt x="12112" y="8669"/>
                  </a:cubicBezTo>
                  <a:cubicBezTo>
                    <a:pt x="12095" y="8038"/>
                    <a:pt x="12446" y="7328"/>
                    <a:pt x="13067" y="6625"/>
                  </a:cubicBezTo>
                  <a:cubicBezTo>
                    <a:pt x="14658" y="4894"/>
                    <a:pt x="17399" y="3444"/>
                    <a:pt x="20286" y="2725"/>
                  </a:cubicBezTo>
                  <a:cubicBezTo>
                    <a:pt x="22020" y="2293"/>
                    <a:pt x="23648" y="2094"/>
                    <a:pt x="25115" y="2094"/>
                  </a:cubicBezTo>
                  <a:cubicBezTo>
                    <a:pt x="28529" y="2094"/>
                    <a:pt x="31076" y="3168"/>
                    <a:pt x="32086" y="4864"/>
                  </a:cubicBezTo>
                  <a:cubicBezTo>
                    <a:pt x="31139" y="3083"/>
                    <a:pt x="28602" y="1940"/>
                    <a:pt x="25099" y="1940"/>
                  </a:cubicBezTo>
                  <a:cubicBezTo>
                    <a:pt x="23736" y="1940"/>
                    <a:pt x="22226" y="2113"/>
                    <a:pt x="20607" y="2489"/>
                  </a:cubicBezTo>
                  <a:cubicBezTo>
                    <a:pt x="17027" y="3329"/>
                    <a:pt x="13321" y="5258"/>
                    <a:pt x="11944" y="7449"/>
                  </a:cubicBezTo>
                  <a:cubicBezTo>
                    <a:pt x="11467" y="8259"/>
                    <a:pt x="11400" y="8984"/>
                    <a:pt x="11892" y="9541"/>
                  </a:cubicBezTo>
                  <a:cubicBezTo>
                    <a:pt x="12200" y="9827"/>
                    <a:pt x="12661" y="9933"/>
                    <a:pt x="13209" y="9933"/>
                  </a:cubicBezTo>
                  <a:cubicBezTo>
                    <a:pt x="13396" y="9933"/>
                    <a:pt x="13592" y="9921"/>
                    <a:pt x="13797" y="9899"/>
                  </a:cubicBezTo>
                  <a:lnTo>
                    <a:pt x="13797" y="9899"/>
                  </a:lnTo>
                  <a:cubicBezTo>
                    <a:pt x="13403" y="10023"/>
                    <a:pt x="13041" y="10075"/>
                    <a:pt x="12716" y="10075"/>
                  </a:cubicBezTo>
                  <a:cubicBezTo>
                    <a:pt x="11996" y="10075"/>
                    <a:pt x="11460" y="9817"/>
                    <a:pt x="11165" y="9502"/>
                  </a:cubicBezTo>
                  <a:cubicBezTo>
                    <a:pt x="10593" y="8890"/>
                    <a:pt x="10634" y="8103"/>
                    <a:pt x="11200" y="7217"/>
                  </a:cubicBezTo>
                  <a:cubicBezTo>
                    <a:pt x="12633" y="5017"/>
                    <a:pt x="16129" y="3080"/>
                    <a:pt x="19600" y="1897"/>
                  </a:cubicBezTo>
                  <a:lnTo>
                    <a:pt x="19600" y="1897"/>
                  </a:lnTo>
                  <a:cubicBezTo>
                    <a:pt x="15735" y="3130"/>
                    <a:pt x="11756" y="5420"/>
                    <a:pt x="10592" y="7845"/>
                  </a:cubicBezTo>
                  <a:cubicBezTo>
                    <a:pt x="9917" y="9215"/>
                    <a:pt x="10608" y="10600"/>
                    <a:pt x="12726" y="10600"/>
                  </a:cubicBezTo>
                  <a:cubicBezTo>
                    <a:pt x="12969" y="10600"/>
                    <a:pt x="13231" y="10582"/>
                    <a:pt x="13511" y="10543"/>
                  </a:cubicBezTo>
                  <a:cubicBezTo>
                    <a:pt x="13525" y="10540"/>
                    <a:pt x="13536" y="10539"/>
                    <a:pt x="13549" y="10537"/>
                  </a:cubicBezTo>
                  <a:lnTo>
                    <a:pt x="13549" y="10537"/>
                  </a:lnTo>
                  <a:cubicBezTo>
                    <a:pt x="13547" y="10538"/>
                    <a:pt x="13543" y="10539"/>
                    <a:pt x="13542" y="10539"/>
                  </a:cubicBezTo>
                  <a:cubicBezTo>
                    <a:pt x="13456" y="10571"/>
                    <a:pt x="12604" y="10884"/>
                    <a:pt x="11655" y="10884"/>
                  </a:cubicBezTo>
                  <a:cubicBezTo>
                    <a:pt x="11339" y="10884"/>
                    <a:pt x="11013" y="10849"/>
                    <a:pt x="10701" y="10758"/>
                  </a:cubicBezTo>
                  <a:cubicBezTo>
                    <a:pt x="10660" y="10743"/>
                    <a:pt x="10619" y="10731"/>
                    <a:pt x="10581" y="10716"/>
                  </a:cubicBezTo>
                  <a:cubicBezTo>
                    <a:pt x="10238" y="10592"/>
                    <a:pt x="9977" y="10415"/>
                    <a:pt x="9780" y="10205"/>
                  </a:cubicBezTo>
                  <a:cubicBezTo>
                    <a:pt x="9580" y="9993"/>
                    <a:pt x="9438" y="9752"/>
                    <a:pt x="9346" y="9492"/>
                  </a:cubicBezTo>
                  <a:cubicBezTo>
                    <a:pt x="9254" y="9237"/>
                    <a:pt x="9222" y="8963"/>
                    <a:pt x="9261" y="8668"/>
                  </a:cubicBezTo>
                  <a:cubicBezTo>
                    <a:pt x="9279" y="8521"/>
                    <a:pt x="9315" y="8370"/>
                    <a:pt x="9361" y="8218"/>
                  </a:cubicBezTo>
                  <a:cubicBezTo>
                    <a:pt x="9407" y="8064"/>
                    <a:pt x="9445" y="7907"/>
                    <a:pt x="9520" y="7751"/>
                  </a:cubicBezTo>
                  <a:cubicBezTo>
                    <a:pt x="10559" y="5601"/>
                    <a:pt x="13713" y="3480"/>
                    <a:pt x="17197" y="2033"/>
                  </a:cubicBezTo>
                  <a:cubicBezTo>
                    <a:pt x="20565" y="675"/>
                    <a:pt x="24091" y="1"/>
                    <a:pt x="27104" y="1"/>
                  </a:cubicBezTo>
                  <a:cubicBezTo>
                    <a:pt x="27130" y="1"/>
                    <a:pt x="27155" y="1"/>
                    <a:pt x="27180" y="1"/>
                  </a:cubicBezTo>
                  <a:cubicBezTo>
                    <a:pt x="27126" y="1"/>
                    <a:pt x="27072" y="0"/>
                    <a:pt x="27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9"/>
            <p:cNvSpPr/>
            <p:nvPr/>
          </p:nvSpPr>
          <p:spPr>
            <a:xfrm rot="-1154720">
              <a:off x="-5604446" y="425196"/>
              <a:ext cx="1904957" cy="100504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84" name="Google Shape;4984;p39"/>
            <p:cNvGrpSpPr/>
            <p:nvPr/>
          </p:nvGrpSpPr>
          <p:grpSpPr>
            <a:xfrm>
              <a:off x="-6351394" y="-10146"/>
              <a:ext cx="3424906" cy="1827539"/>
              <a:chOff x="-7043925" y="-3096275"/>
              <a:chExt cx="2176340" cy="1161301"/>
            </a:xfrm>
          </p:grpSpPr>
          <p:sp>
            <p:nvSpPr>
              <p:cNvPr id="4985" name="Google Shape;4985;p39"/>
              <p:cNvSpPr/>
              <p:nvPr/>
            </p:nvSpPr>
            <p:spPr>
              <a:xfrm>
                <a:off x="-6813170" y="-2100650"/>
                <a:ext cx="183091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80" h="2945" extrusionOk="0">
                    <a:moveTo>
                      <a:pt x="3241" y="916"/>
                    </a:moveTo>
                    <a:cubicBezTo>
                      <a:pt x="3480" y="1558"/>
                      <a:pt x="3001" y="2329"/>
                      <a:pt x="2173" y="2637"/>
                    </a:cubicBezTo>
                    <a:cubicBezTo>
                      <a:pt x="1344" y="2944"/>
                      <a:pt x="479" y="2673"/>
                      <a:pt x="239" y="2029"/>
                    </a:cubicBezTo>
                    <a:cubicBezTo>
                      <a:pt x="0" y="1386"/>
                      <a:pt x="479" y="615"/>
                      <a:pt x="1307" y="308"/>
                    </a:cubicBezTo>
                    <a:cubicBezTo>
                      <a:pt x="2136" y="0"/>
                      <a:pt x="3001" y="271"/>
                      <a:pt x="3241" y="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39"/>
              <p:cNvSpPr/>
              <p:nvPr/>
            </p:nvSpPr>
            <p:spPr>
              <a:xfrm>
                <a:off x="-6766135" y="-2060875"/>
                <a:ext cx="89020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432" extrusionOk="0">
                    <a:moveTo>
                      <a:pt x="1576" y="444"/>
                    </a:moveTo>
                    <a:cubicBezTo>
                      <a:pt x="1691" y="757"/>
                      <a:pt x="1459" y="1132"/>
                      <a:pt x="1055" y="1281"/>
                    </a:cubicBezTo>
                    <a:cubicBezTo>
                      <a:pt x="653" y="1431"/>
                      <a:pt x="232" y="1299"/>
                      <a:pt x="116" y="986"/>
                    </a:cubicBezTo>
                    <a:cubicBezTo>
                      <a:pt x="1" y="674"/>
                      <a:pt x="232" y="298"/>
                      <a:pt x="636" y="149"/>
                    </a:cubicBezTo>
                    <a:cubicBezTo>
                      <a:pt x="1039" y="0"/>
                      <a:pt x="1460" y="132"/>
                      <a:pt x="1576" y="4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39"/>
              <p:cNvSpPr/>
              <p:nvPr/>
            </p:nvSpPr>
            <p:spPr>
              <a:xfrm>
                <a:off x="-5894568" y="-3091750"/>
                <a:ext cx="183144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81" h="2945" extrusionOk="0">
                    <a:moveTo>
                      <a:pt x="3242" y="915"/>
                    </a:moveTo>
                    <a:cubicBezTo>
                      <a:pt x="3480" y="1558"/>
                      <a:pt x="3002" y="2330"/>
                      <a:pt x="2173" y="2637"/>
                    </a:cubicBezTo>
                    <a:cubicBezTo>
                      <a:pt x="1344" y="2945"/>
                      <a:pt x="478" y="2674"/>
                      <a:pt x="239" y="2029"/>
                    </a:cubicBezTo>
                    <a:cubicBezTo>
                      <a:pt x="1" y="1387"/>
                      <a:pt x="479" y="616"/>
                      <a:pt x="1308" y="308"/>
                    </a:cubicBezTo>
                    <a:cubicBezTo>
                      <a:pt x="2137" y="1"/>
                      <a:pt x="3003" y="273"/>
                      <a:pt x="324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39"/>
              <p:cNvSpPr/>
              <p:nvPr/>
            </p:nvSpPr>
            <p:spPr>
              <a:xfrm>
                <a:off x="-5847533" y="-3051923"/>
                <a:ext cx="89020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1432" extrusionOk="0">
                    <a:moveTo>
                      <a:pt x="1576" y="445"/>
                    </a:moveTo>
                    <a:cubicBezTo>
                      <a:pt x="1692" y="757"/>
                      <a:pt x="1461" y="1132"/>
                      <a:pt x="1056" y="1282"/>
                    </a:cubicBezTo>
                    <a:cubicBezTo>
                      <a:pt x="654" y="1432"/>
                      <a:pt x="233" y="1299"/>
                      <a:pt x="116" y="987"/>
                    </a:cubicBezTo>
                    <a:cubicBezTo>
                      <a:pt x="0" y="674"/>
                      <a:pt x="232" y="301"/>
                      <a:pt x="636" y="151"/>
                    </a:cubicBezTo>
                    <a:cubicBezTo>
                      <a:pt x="1039" y="1"/>
                      <a:pt x="1461" y="132"/>
                      <a:pt x="1576" y="4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39"/>
              <p:cNvSpPr/>
              <p:nvPr/>
            </p:nvSpPr>
            <p:spPr>
              <a:xfrm>
                <a:off x="-5110600" y="-2712998"/>
                <a:ext cx="183039" cy="154944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2945" extrusionOk="0">
                    <a:moveTo>
                      <a:pt x="3241" y="916"/>
                    </a:moveTo>
                    <a:cubicBezTo>
                      <a:pt x="3479" y="1558"/>
                      <a:pt x="3001" y="2330"/>
                      <a:pt x="2173" y="2637"/>
                    </a:cubicBezTo>
                    <a:cubicBezTo>
                      <a:pt x="1344" y="2945"/>
                      <a:pt x="479" y="2674"/>
                      <a:pt x="239" y="2029"/>
                    </a:cubicBezTo>
                    <a:cubicBezTo>
                      <a:pt x="0" y="1387"/>
                      <a:pt x="479" y="616"/>
                      <a:pt x="1307" y="308"/>
                    </a:cubicBezTo>
                    <a:cubicBezTo>
                      <a:pt x="2137" y="1"/>
                      <a:pt x="3002" y="273"/>
                      <a:pt x="3241" y="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39"/>
              <p:cNvSpPr/>
              <p:nvPr/>
            </p:nvSpPr>
            <p:spPr>
              <a:xfrm>
                <a:off x="-5063565" y="-2673171"/>
                <a:ext cx="89073" cy="75341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1432" extrusionOk="0">
                    <a:moveTo>
                      <a:pt x="1577" y="446"/>
                    </a:moveTo>
                    <a:cubicBezTo>
                      <a:pt x="1692" y="758"/>
                      <a:pt x="1461" y="1134"/>
                      <a:pt x="1057" y="1282"/>
                    </a:cubicBezTo>
                    <a:cubicBezTo>
                      <a:pt x="654" y="1432"/>
                      <a:pt x="233" y="1300"/>
                      <a:pt x="116" y="988"/>
                    </a:cubicBezTo>
                    <a:cubicBezTo>
                      <a:pt x="1" y="675"/>
                      <a:pt x="233" y="300"/>
                      <a:pt x="636" y="151"/>
                    </a:cubicBezTo>
                    <a:cubicBezTo>
                      <a:pt x="1039" y="1"/>
                      <a:pt x="1460" y="133"/>
                      <a:pt x="1577" y="4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39"/>
              <p:cNvSpPr/>
              <p:nvPr/>
            </p:nvSpPr>
            <p:spPr>
              <a:xfrm>
                <a:off x="-6227337" y="-2863731"/>
                <a:ext cx="66029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2" extrusionOk="0">
                    <a:moveTo>
                      <a:pt x="1169" y="331"/>
                    </a:moveTo>
                    <a:cubicBezTo>
                      <a:pt x="1254" y="562"/>
                      <a:pt x="1081" y="839"/>
                      <a:pt x="783" y="951"/>
                    </a:cubicBezTo>
                    <a:cubicBezTo>
                      <a:pt x="485" y="1061"/>
                      <a:pt x="172" y="963"/>
                      <a:pt x="86" y="732"/>
                    </a:cubicBezTo>
                    <a:cubicBezTo>
                      <a:pt x="0" y="499"/>
                      <a:pt x="172" y="222"/>
                      <a:pt x="472" y="112"/>
                    </a:cubicBezTo>
                    <a:cubicBezTo>
                      <a:pt x="770" y="0"/>
                      <a:pt x="1082" y="98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39"/>
              <p:cNvSpPr/>
              <p:nvPr/>
            </p:nvSpPr>
            <p:spPr>
              <a:xfrm>
                <a:off x="-6210449" y="-2849368"/>
                <a:ext cx="32146" cy="27095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5" extrusionOk="0">
                    <a:moveTo>
                      <a:pt x="569" y="160"/>
                    </a:moveTo>
                    <a:cubicBezTo>
                      <a:pt x="610" y="273"/>
                      <a:pt x="527" y="408"/>
                      <a:pt x="381" y="461"/>
                    </a:cubicBezTo>
                    <a:cubicBezTo>
                      <a:pt x="235" y="514"/>
                      <a:pt x="84" y="467"/>
                      <a:pt x="42" y="355"/>
                    </a:cubicBezTo>
                    <a:cubicBezTo>
                      <a:pt x="0" y="242"/>
                      <a:pt x="84" y="107"/>
                      <a:pt x="230" y="53"/>
                    </a:cubicBezTo>
                    <a:cubicBezTo>
                      <a:pt x="376" y="0"/>
                      <a:pt x="527" y="48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39"/>
              <p:cNvSpPr/>
              <p:nvPr/>
            </p:nvSpPr>
            <p:spPr>
              <a:xfrm>
                <a:off x="-6798438" y="-2472615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30"/>
                    </a:moveTo>
                    <a:cubicBezTo>
                      <a:pt x="1256" y="562"/>
                      <a:pt x="1084" y="840"/>
                      <a:pt x="783" y="950"/>
                    </a:cubicBezTo>
                    <a:cubicBezTo>
                      <a:pt x="485" y="1061"/>
                      <a:pt x="173" y="963"/>
                      <a:pt x="87" y="731"/>
                    </a:cubicBezTo>
                    <a:cubicBezTo>
                      <a:pt x="1" y="499"/>
                      <a:pt x="173" y="222"/>
                      <a:pt x="471" y="111"/>
                    </a:cubicBezTo>
                    <a:cubicBezTo>
                      <a:pt x="771" y="1"/>
                      <a:pt x="1084" y="98"/>
                      <a:pt x="1169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39"/>
              <p:cNvSpPr/>
              <p:nvPr/>
            </p:nvSpPr>
            <p:spPr>
              <a:xfrm>
                <a:off x="-6781497" y="-2458304"/>
                <a:ext cx="32146" cy="271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6" extrusionOk="0">
                    <a:moveTo>
                      <a:pt x="569" y="161"/>
                    </a:moveTo>
                    <a:cubicBezTo>
                      <a:pt x="610" y="273"/>
                      <a:pt x="527" y="408"/>
                      <a:pt x="381" y="462"/>
                    </a:cubicBezTo>
                    <a:cubicBezTo>
                      <a:pt x="235" y="516"/>
                      <a:pt x="84" y="469"/>
                      <a:pt x="42" y="355"/>
                    </a:cubicBezTo>
                    <a:cubicBezTo>
                      <a:pt x="1" y="242"/>
                      <a:pt x="84" y="107"/>
                      <a:pt x="230" y="54"/>
                    </a:cubicBezTo>
                    <a:cubicBezTo>
                      <a:pt x="376" y="1"/>
                      <a:pt x="527" y="49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39"/>
              <p:cNvSpPr/>
              <p:nvPr/>
            </p:nvSpPr>
            <p:spPr>
              <a:xfrm>
                <a:off x="-6327773" y="-1990796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70" y="330"/>
                    </a:moveTo>
                    <a:cubicBezTo>
                      <a:pt x="1256" y="561"/>
                      <a:pt x="1084" y="840"/>
                      <a:pt x="785" y="950"/>
                    </a:cubicBezTo>
                    <a:cubicBezTo>
                      <a:pt x="486" y="1061"/>
                      <a:pt x="174" y="963"/>
                      <a:pt x="87" y="731"/>
                    </a:cubicBezTo>
                    <a:cubicBezTo>
                      <a:pt x="1" y="499"/>
                      <a:pt x="174" y="221"/>
                      <a:pt x="473" y="111"/>
                    </a:cubicBezTo>
                    <a:cubicBezTo>
                      <a:pt x="771" y="0"/>
                      <a:pt x="1084" y="97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39"/>
              <p:cNvSpPr/>
              <p:nvPr/>
            </p:nvSpPr>
            <p:spPr>
              <a:xfrm>
                <a:off x="-6310832" y="-1976486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4"/>
                      <a:pt x="527" y="408"/>
                      <a:pt x="381" y="463"/>
                    </a:cubicBezTo>
                    <a:cubicBezTo>
                      <a:pt x="237" y="517"/>
                      <a:pt x="84" y="470"/>
                      <a:pt x="42" y="356"/>
                    </a:cubicBezTo>
                    <a:cubicBezTo>
                      <a:pt x="1" y="242"/>
                      <a:pt x="84" y="109"/>
                      <a:pt x="230" y="55"/>
                    </a:cubicBezTo>
                    <a:cubicBezTo>
                      <a:pt x="376" y="1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39"/>
              <p:cNvSpPr/>
              <p:nvPr/>
            </p:nvSpPr>
            <p:spPr>
              <a:xfrm>
                <a:off x="-5614884" y="-2321777"/>
                <a:ext cx="66029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1" extrusionOk="0">
                    <a:moveTo>
                      <a:pt x="1168" y="330"/>
                    </a:moveTo>
                    <a:cubicBezTo>
                      <a:pt x="1254" y="561"/>
                      <a:pt x="1082" y="840"/>
                      <a:pt x="782" y="950"/>
                    </a:cubicBezTo>
                    <a:cubicBezTo>
                      <a:pt x="484" y="1061"/>
                      <a:pt x="171" y="963"/>
                      <a:pt x="87" y="731"/>
                    </a:cubicBezTo>
                    <a:cubicBezTo>
                      <a:pt x="0" y="499"/>
                      <a:pt x="172" y="221"/>
                      <a:pt x="470" y="111"/>
                    </a:cubicBezTo>
                    <a:cubicBezTo>
                      <a:pt x="769" y="0"/>
                      <a:pt x="1082" y="97"/>
                      <a:pt x="1168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39"/>
              <p:cNvSpPr/>
              <p:nvPr/>
            </p:nvSpPr>
            <p:spPr>
              <a:xfrm>
                <a:off x="-5597995" y="-2307466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2"/>
                    </a:moveTo>
                    <a:cubicBezTo>
                      <a:pt x="610" y="274"/>
                      <a:pt x="527" y="409"/>
                      <a:pt x="381" y="463"/>
                    </a:cubicBezTo>
                    <a:cubicBezTo>
                      <a:pt x="235" y="516"/>
                      <a:pt x="84" y="470"/>
                      <a:pt x="42" y="356"/>
                    </a:cubicBezTo>
                    <a:cubicBezTo>
                      <a:pt x="0" y="242"/>
                      <a:pt x="84" y="109"/>
                      <a:pt x="230" y="54"/>
                    </a:cubicBezTo>
                    <a:cubicBezTo>
                      <a:pt x="375" y="0"/>
                      <a:pt x="527" y="48"/>
                      <a:pt x="568" y="1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39"/>
              <p:cNvSpPr/>
              <p:nvPr/>
            </p:nvSpPr>
            <p:spPr>
              <a:xfrm>
                <a:off x="-5562324" y="-2858628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29"/>
                    </a:moveTo>
                    <a:cubicBezTo>
                      <a:pt x="1256" y="562"/>
                      <a:pt x="1083" y="839"/>
                      <a:pt x="784" y="950"/>
                    </a:cubicBezTo>
                    <a:cubicBezTo>
                      <a:pt x="486" y="1060"/>
                      <a:pt x="173" y="963"/>
                      <a:pt x="86" y="731"/>
                    </a:cubicBezTo>
                    <a:cubicBezTo>
                      <a:pt x="1" y="499"/>
                      <a:pt x="173" y="221"/>
                      <a:pt x="472" y="111"/>
                    </a:cubicBezTo>
                    <a:cubicBezTo>
                      <a:pt x="772" y="0"/>
                      <a:pt x="1084" y="98"/>
                      <a:pt x="1169" y="3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39"/>
              <p:cNvSpPr/>
              <p:nvPr/>
            </p:nvSpPr>
            <p:spPr>
              <a:xfrm>
                <a:off x="-5545331" y="-2844317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2"/>
                      <a:pt x="527" y="408"/>
                      <a:pt x="381" y="463"/>
                    </a:cubicBezTo>
                    <a:cubicBezTo>
                      <a:pt x="235" y="516"/>
                      <a:pt x="84" y="469"/>
                      <a:pt x="43" y="356"/>
                    </a:cubicBezTo>
                    <a:cubicBezTo>
                      <a:pt x="1" y="243"/>
                      <a:pt x="84" y="109"/>
                      <a:pt x="230" y="53"/>
                    </a:cubicBezTo>
                    <a:cubicBezTo>
                      <a:pt x="375" y="0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39"/>
              <p:cNvSpPr/>
              <p:nvPr/>
            </p:nvSpPr>
            <p:spPr>
              <a:xfrm>
                <a:off x="-6626135" y="-2437102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0" y="330"/>
                    </a:moveTo>
                    <a:cubicBezTo>
                      <a:pt x="1256" y="562"/>
                      <a:pt x="1084" y="839"/>
                      <a:pt x="785" y="950"/>
                    </a:cubicBezTo>
                    <a:cubicBezTo>
                      <a:pt x="487" y="1061"/>
                      <a:pt x="174" y="963"/>
                      <a:pt x="87" y="731"/>
                    </a:cubicBezTo>
                    <a:cubicBezTo>
                      <a:pt x="1" y="499"/>
                      <a:pt x="174" y="222"/>
                      <a:pt x="472" y="111"/>
                    </a:cubicBezTo>
                    <a:cubicBezTo>
                      <a:pt x="771" y="0"/>
                      <a:pt x="1084" y="98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39"/>
              <p:cNvSpPr/>
              <p:nvPr/>
            </p:nvSpPr>
            <p:spPr>
              <a:xfrm>
                <a:off x="-6609194" y="-2422791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1"/>
                    </a:moveTo>
                    <a:cubicBezTo>
                      <a:pt x="611" y="273"/>
                      <a:pt x="527" y="409"/>
                      <a:pt x="381" y="463"/>
                    </a:cubicBezTo>
                    <a:cubicBezTo>
                      <a:pt x="235" y="516"/>
                      <a:pt x="84" y="469"/>
                      <a:pt x="43" y="357"/>
                    </a:cubicBezTo>
                    <a:cubicBezTo>
                      <a:pt x="1" y="244"/>
                      <a:pt x="84" y="109"/>
                      <a:pt x="230" y="54"/>
                    </a:cubicBezTo>
                    <a:cubicBezTo>
                      <a:pt x="376" y="0"/>
                      <a:pt x="527" y="47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39"/>
              <p:cNvSpPr/>
              <p:nvPr/>
            </p:nvSpPr>
            <p:spPr>
              <a:xfrm>
                <a:off x="-7043925" y="-2169255"/>
                <a:ext cx="66081" cy="55822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1" extrusionOk="0">
                    <a:moveTo>
                      <a:pt x="1169" y="330"/>
                    </a:moveTo>
                    <a:cubicBezTo>
                      <a:pt x="1256" y="561"/>
                      <a:pt x="1084" y="840"/>
                      <a:pt x="783" y="950"/>
                    </a:cubicBezTo>
                    <a:cubicBezTo>
                      <a:pt x="485" y="1061"/>
                      <a:pt x="173" y="964"/>
                      <a:pt x="86" y="731"/>
                    </a:cubicBezTo>
                    <a:cubicBezTo>
                      <a:pt x="1" y="500"/>
                      <a:pt x="173" y="221"/>
                      <a:pt x="472" y="111"/>
                    </a:cubicBezTo>
                    <a:cubicBezTo>
                      <a:pt x="771" y="0"/>
                      <a:pt x="1084" y="98"/>
                      <a:pt x="1169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39"/>
              <p:cNvSpPr/>
              <p:nvPr/>
            </p:nvSpPr>
            <p:spPr>
              <a:xfrm>
                <a:off x="-7026931" y="-2154892"/>
                <a:ext cx="32146" cy="271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6" extrusionOk="0">
                    <a:moveTo>
                      <a:pt x="569" y="160"/>
                    </a:moveTo>
                    <a:cubicBezTo>
                      <a:pt x="611" y="274"/>
                      <a:pt x="527" y="407"/>
                      <a:pt x="381" y="462"/>
                    </a:cubicBezTo>
                    <a:cubicBezTo>
                      <a:pt x="235" y="515"/>
                      <a:pt x="84" y="469"/>
                      <a:pt x="42" y="355"/>
                    </a:cubicBezTo>
                    <a:cubicBezTo>
                      <a:pt x="1" y="243"/>
                      <a:pt x="84" y="108"/>
                      <a:pt x="230" y="53"/>
                    </a:cubicBezTo>
                    <a:cubicBezTo>
                      <a:pt x="375" y="0"/>
                      <a:pt x="526" y="47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39"/>
              <p:cNvSpPr/>
              <p:nvPr/>
            </p:nvSpPr>
            <p:spPr>
              <a:xfrm>
                <a:off x="-5768457" y="-2092389"/>
                <a:ext cx="66029" cy="55927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3" extrusionOk="0">
                    <a:moveTo>
                      <a:pt x="1168" y="331"/>
                    </a:moveTo>
                    <a:cubicBezTo>
                      <a:pt x="1254" y="563"/>
                      <a:pt x="1082" y="840"/>
                      <a:pt x="783" y="952"/>
                    </a:cubicBezTo>
                    <a:cubicBezTo>
                      <a:pt x="485" y="1062"/>
                      <a:pt x="172" y="964"/>
                      <a:pt x="87" y="733"/>
                    </a:cubicBezTo>
                    <a:cubicBezTo>
                      <a:pt x="0" y="500"/>
                      <a:pt x="172" y="223"/>
                      <a:pt x="473" y="112"/>
                    </a:cubicBezTo>
                    <a:cubicBezTo>
                      <a:pt x="770" y="1"/>
                      <a:pt x="1082" y="99"/>
                      <a:pt x="1168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39"/>
              <p:cNvSpPr/>
              <p:nvPr/>
            </p:nvSpPr>
            <p:spPr>
              <a:xfrm>
                <a:off x="-5751516" y="-2078026"/>
                <a:ext cx="32146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7" extrusionOk="0">
                    <a:moveTo>
                      <a:pt x="569" y="160"/>
                    </a:moveTo>
                    <a:cubicBezTo>
                      <a:pt x="610" y="274"/>
                      <a:pt x="527" y="409"/>
                      <a:pt x="381" y="463"/>
                    </a:cubicBezTo>
                    <a:cubicBezTo>
                      <a:pt x="235" y="517"/>
                      <a:pt x="84" y="470"/>
                      <a:pt x="42" y="356"/>
                    </a:cubicBezTo>
                    <a:cubicBezTo>
                      <a:pt x="0" y="244"/>
                      <a:pt x="84" y="108"/>
                      <a:pt x="230" y="54"/>
                    </a:cubicBezTo>
                    <a:cubicBezTo>
                      <a:pt x="375" y="1"/>
                      <a:pt x="526" y="49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39"/>
              <p:cNvSpPr/>
              <p:nvPr/>
            </p:nvSpPr>
            <p:spPr>
              <a:xfrm>
                <a:off x="-5338830" y="-2649864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69" y="331"/>
                    </a:moveTo>
                    <a:cubicBezTo>
                      <a:pt x="1256" y="562"/>
                      <a:pt x="1083" y="840"/>
                      <a:pt x="784" y="951"/>
                    </a:cubicBezTo>
                    <a:cubicBezTo>
                      <a:pt x="485" y="1062"/>
                      <a:pt x="173" y="964"/>
                      <a:pt x="86" y="732"/>
                    </a:cubicBezTo>
                    <a:cubicBezTo>
                      <a:pt x="1" y="500"/>
                      <a:pt x="173" y="223"/>
                      <a:pt x="472" y="112"/>
                    </a:cubicBezTo>
                    <a:cubicBezTo>
                      <a:pt x="771" y="1"/>
                      <a:pt x="1082" y="100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39"/>
              <p:cNvSpPr/>
              <p:nvPr/>
            </p:nvSpPr>
            <p:spPr>
              <a:xfrm>
                <a:off x="-5321889" y="-2635448"/>
                <a:ext cx="32146" cy="2725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8" extrusionOk="0">
                    <a:moveTo>
                      <a:pt x="569" y="161"/>
                    </a:moveTo>
                    <a:cubicBezTo>
                      <a:pt x="611" y="274"/>
                      <a:pt x="527" y="408"/>
                      <a:pt x="381" y="464"/>
                    </a:cubicBezTo>
                    <a:cubicBezTo>
                      <a:pt x="235" y="518"/>
                      <a:pt x="84" y="470"/>
                      <a:pt x="42" y="356"/>
                    </a:cubicBezTo>
                    <a:cubicBezTo>
                      <a:pt x="1" y="245"/>
                      <a:pt x="84" y="109"/>
                      <a:pt x="230" y="54"/>
                    </a:cubicBezTo>
                    <a:cubicBezTo>
                      <a:pt x="376" y="1"/>
                      <a:pt x="527" y="48"/>
                      <a:pt x="569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39"/>
              <p:cNvSpPr/>
              <p:nvPr/>
            </p:nvSpPr>
            <p:spPr>
              <a:xfrm>
                <a:off x="-5458153" y="-3096275"/>
                <a:ext cx="66029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062" extrusionOk="0">
                    <a:moveTo>
                      <a:pt x="1169" y="331"/>
                    </a:moveTo>
                    <a:cubicBezTo>
                      <a:pt x="1254" y="562"/>
                      <a:pt x="1081" y="839"/>
                      <a:pt x="783" y="951"/>
                    </a:cubicBezTo>
                    <a:cubicBezTo>
                      <a:pt x="485" y="1061"/>
                      <a:pt x="172" y="963"/>
                      <a:pt x="86" y="732"/>
                    </a:cubicBezTo>
                    <a:cubicBezTo>
                      <a:pt x="0" y="500"/>
                      <a:pt x="172" y="222"/>
                      <a:pt x="472" y="112"/>
                    </a:cubicBezTo>
                    <a:cubicBezTo>
                      <a:pt x="770" y="0"/>
                      <a:pt x="1081" y="98"/>
                      <a:pt x="1169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39"/>
              <p:cNvSpPr/>
              <p:nvPr/>
            </p:nvSpPr>
            <p:spPr>
              <a:xfrm>
                <a:off x="-5441265" y="-3081912"/>
                <a:ext cx="32146" cy="27253"/>
              </a:xfrm>
              <a:custGeom>
                <a:avLst/>
                <a:gdLst/>
                <a:ahLst/>
                <a:cxnLst/>
                <a:rect l="l" t="t" r="r" b="b"/>
                <a:pathLst>
                  <a:path w="611" h="518" extrusionOk="0">
                    <a:moveTo>
                      <a:pt x="569" y="160"/>
                    </a:moveTo>
                    <a:cubicBezTo>
                      <a:pt x="610" y="273"/>
                      <a:pt x="527" y="408"/>
                      <a:pt x="381" y="462"/>
                    </a:cubicBezTo>
                    <a:cubicBezTo>
                      <a:pt x="237" y="517"/>
                      <a:pt x="84" y="469"/>
                      <a:pt x="42" y="356"/>
                    </a:cubicBezTo>
                    <a:cubicBezTo>
                      <a:pt x="0" y="242"/>
                      <a:pt x="84" y="108"/>
                      <a:pt x="229" y="53"/>
                    </a:cubicBezTo>
                    <a:cubicBezTo>
                      <a:pt x="376" y="0"/>
                      <a:pt x="527" y="48"/>
                      <a:pt x="569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39"/>
              <p:cNvSpPr/>
              <p:nvPr/>
            </p:nvSpPr>
            <p:spPr>
              <a:xfrm>
                <a:off x="-4933666" y="-2826797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0" y="330"/>
                    </a:moveTo>
                    <a:cubicBezTo>
                      <a:pt x="1255" y="563"/>
                      <a:pt x="1083" y="840"/>
                      <a:pt x="783" y="950"/>
                    </a:cubicBezTo>
                    <a:cubicBezTo>
                      <a:pt x="485" y="1062"/>
                      <a:pt x="172" y="964"/>
                      <a:pt x="87" y="731"/>
                    </a:cubicBezTo>
                    <a:cubicBezTo>
                      <a:pt x="0" y="500"/>
                      <a:pt x="172" y="223"/>
                      <a:pt x="472" y="111"/>
                    </a:cubicBezTo>
                    <a:cubicBezTo>
                      <a:pt x="770" y="1"/>
                      <a:pt x="1083" y="99"/>
                      <a:pt x="1170" y="3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39"/>
              <p:cNvSpPr/>
              <p:nvPr/>
            </p:nvSpPr>
            <p:spPr>
              <a:xfrm>
                <a:off x="-4916725" y="-2812487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1"/>
                    </a:moveTo>
                    <a:cubicBezTo>
                      <a:pt x="610" y="275"/>
                      <a:pt x="527" y="409"/>
                      <a:pt x="381" y="464"/>
                    </a:cubicBezTo>
                    <a:cubicBezTo>
                      <a:pt x="236" y="517"/>
                      <a:pt x="84" y="470"/>
                      <a:pt x="42" y="357"/>
                    </a:cubicBezTo>
                    <a:cubicBezTo>
                      <a:pt x="0" y="245"/>
                      <a:pt x="84" y="109"/>
                      <a:pt x="230" y="55"/>
                    </a:cubicBezTo>
                    <a:cubicBezTo>
                      <a:pt x="375" y="1"/>
                      <a:pt x="527" y="50"/>
                      <a:pt x="568" y="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39"/>
              <p:cNvSpPr/>
              <p:nvPr/>
            </p:nvSpPr>
            <p:spPr>
              <a:xfrm>
                <a:off x="-5096815" y="-2355080"/>
                <a:ext cx="66081" cy="55874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062" extrusionOk="0">
                    <a:moveTo>
                      <a:pt x="1171" y="331"/>
                    </a:moveTo>
                    <a:cubicBezTo>
                      <a:pt x="1256" y="563"/>
                      <a:pt x="1084" y="840"/>
                      <a:pt x="785" y="951"/>
                    </a:cubicBezTo>
                    <a:cubicBezTo>
                      <a:pt x="487" y="1062"/>
                      <a:pt x="174" y="964"/>
                      <a:pt x="87" y="732"/>
                    </a:cubicBezTo>
                    <a:cubicBezTo>
                      <a:pt x="1" y="500"/>
                      <a:pt x="174" y="223"/>
                      <a:pt x="473" y="112"/>
                    </a:cubicBezTo>
                    <a:cubicBezTo>
                      <a:pt x="771" y="1"/>
                      <a:pt x="1084" y="99"/>
                      <a:pt x="1171" y="33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39"/>
              <p:cNvSpPr/>
              <p:nvPr/>
            </p:nvSpPr>
            <p:spPr>
              <a:xfrm>
                <a:off x="-5079716" y="-2340717"/>
                <a:ext cx="32094" cy="27201"/>
              </a:xfrm>
              <a:custGeom>
                <a:avLst/>
                <a:gdLst/>
                <a:ahLst/>
                <a:cxnLst/>
                <a:rect l="l" t="t" r="r" b="b"/>
                <a:pathLst>
                  <a:path w="610" h="517" extrusionOk="0">
                    <a:moveTo>
                      <a:pt x="568" y="160"/>
                    </a:moveTo>
                    <a:cubicBezTo>
                      <a:pt x="610" y="274"/>
                      <a:pt x="527" y="408"/>
                      <a:pt x="381" y="463"/>
                    </a:cubicBezTo>
                    <a:cubicBezTo>
                      <a:pt x="236" y="517"/>
                      <a:pt x="83" y="470"/>
                      <a:pt x="42" y="356"/>
                    </a:cubicBezTo>
                    <a:cubicBezTo>
                      <a:pt x="0" y="244"/>
                      <a:pt x="83" y="108"/>
                      <a:pt x="229" y="54"/>
                    </a:cubicBezTo>
                    <a:cubicBezTo>
                      <a:pt x="373" y="1"/>
                      <a:pt x="527" y="49"/>
                      <a:pt x="568" y="1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49000">
                    <a:srgbClr val="FFFCFB">
                      <a:alpha val="0"/>
                    </a:srgbClr>
                  </a:gs>
                  <a:gs pos="100000">
                    <a:srgbClr val="140635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15" name="Google Shape;5015;p39"/>
          <p:cNvSpPr txBox="1">
            <a:spLocks noGrp="1"/>
          </p:cNvSpPr>
          <p:nvPr>
            <p:ph type="title"/>
          </p:nvPr>
        </p:nvSpPr>
        <p:spPr>
          <a:xfrm>
            <a:off x="1819425" y="1322075"/>
            <a:ext cx="55053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0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嘘，一般人我不告诉他</a:t>
            </a:r>
            <a:endParaRPr sz="40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016" name="Google Shape;5016;p39"/>
          <p:cNvSpPr txBox="1">
            <a:spLocks noGrp="1"/>
          </p:cNvSpPr>
          <p:nvPr>
            <p:ph type="subTitle" idx="1"/>
          </p:nvPr>
        </p:nvSpPr>
        <p:spPr>
          <a:xfrm>
            <a:off x="1819425" y="2483500"/>
            <a:ext cx="5505300" cy="671100"/>
          </a:xfrm>
          <a:prstGeom prst="rect">
            <a:avLst/>
          </a:prstGeom>
          <a:solidFill>
            <a:srgbClr val="FFFCFB">
              <a:alpha val="2025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Engine\Source\Runtime\</a:t>
            </a:r>
            <a:r>
              <a:rPr lang="en-US" dirty="0" err="1">
                <a:solidFill>
                  <a:schemeClr val="dk1"/>
                </a:solidFill>
              </a:rPr>
              <a:t>GeometryCore</a:t>
            </a:r>
            <a:r>
              <a:rPr lang="en-US" dirty="0">
                <a:solidFill>
                  <a:schemeClr val="dk1"/>
                </a:solidFill>
              </a:rPr>
              <a:t>\Public\</a:t>
            </a:r>
            <a:r>
              <a:rPr lang="en-US" dirty="0" err="1">
                <a:solidFill>
                  <a:schemeClr val="dk1"/>
                </a:solidFill>
              </a:rPr>
              <a:t>CompGeom</a:t>
            </a:r>
            <a:endParaRPr lang="en-US" dirty="0">
              <a:solidFill>
                <a:schemeClr val="dk1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chemeClr val="dk1"/>
                </a:solidFill>
              </a:rPr>
              <a:t>这里有计算几何相关的很多算法实现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5017" name="Google Shape;5017;p39"/>
          <p:cNvGrpSpPr/>
          <p:nvPr/>
        </p:nvGrpSpPr>
        <p:grpSpPr>
          <a:xfrm>
            <a:off x="730413" y="592200"/>
            <a:ext cx="775200" cy="775200"/>
            <a:chOff x="1439075" y="903900"/>
            <a:chExt cx="775200" cy="775200"/>
          </a:xfrm>
        </p:grpSpPr>
        <p:sp>
          <p:nvSpPr>
            <p:cNvPr id="5018" name="Google Shape;5018;p39"/>
            <p:cNvSpPr/>
            <p:nvPr/>
          </p:nvSpPr>
          <p:spPr>
            <a:xfrm>
              <a:off x="1439075" y="903900"/>
              <a:ext cx="775200" cy="775200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9"/>
            <p:cNvSpPr/>
            <p:nvPr/>
          </p:nvSpPr>
          <p:spPr>
            <a:xfrm>
              <a:off x="1500575" y="965325"/>
              <a:ext cx="652300" cy="652325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9"/>
            <p:cNvSpPr/>
            <p:nvPr/>
          </p:nvSpPr>
          <p:spPr>
            <a:xfrm>
              <a:off x="1579750" y="1044475"/>
              <a:ext cx="493975" cy="494025"/>
            </a:xfrm>
            <a:custGeom>
              <a:avLst/>
              <a:gdLst/>
              <a:ahLst/>
              <a:cxnLst/>
              <a:rect l="l" t="t" r="r" b="b"/>
              <a:pathLst>
                <a:path w="19759" h="19761" extrusionOk="0">
                  <a:moveTo>
                    <a:pt x="9677" y="0"/>
                  </a:moveTo>
                  <a:lnTo>
                    <a:pt x="9251" y="767"/>
                  </a:lnTo>
                  <a:lnTo>
                    <a:pt x="8725" y="67"/>
                  </a:lnTo>
                  <a:lnTo>
                    <a:pt x="8376" y="872"/>
                  </a:lnTo>
                  <a:lnTo>
                    <a:pt x="7783" y="224"/>
                  </a:lnTo>
                  <a:lnTo>
                    <a:pt x="7513" y="1059"/>
                  </a:lnTo>
                  <a:lnTo>
                    <a:pt x="6860" y="471"/>
                  </a:lnTo>
                  <a:lnTo>
                    <a:pt x="6673" y="1329"/>
                  </a:lnTo>
                  <a:lnTo>
                    <a:pt x="5967" y="808"/>
                  </a:lnTo>
                  <a:lnTo>
                    <a:pt x="5863" y="1678"/>
                  </a:lnTo>
                  <a:lnTo>
                    <a:pt x="5109" y="1227"/>
                  </a:lnTo>
                  <a:lnTo>
                    <a:pt x="5089" y="2106"/>
                  </a:lnTo>
                  <a:lnTo>
                    <a:pt x="4296" y="1730"/>
                  </a:lnTo>
                  <a:lnTo>
                    <a:pt x="4361" y="2605"/>
                  </a:lnTo>
                  <a:lnTo>
                    <a:pt x="3536" y="2306"/>
                  </a:lnTo>
                  <a:lnTo>
                    <a:pt x="3685" y="3171"/>
                  </a:lnTo>
                  <a:lnTo>
                    <a:pt x="2834" y="2955"/>
                  </a:lnTo>
                  <a:lnTo>
                    <a:pt x="2834" y="2955"/>
                  </a:lnTo>
                  <a:lnTo>
                    <a:pt x="3066" y="3801"/>
                  </a:lnTo>
                  <a:lnTo>
                    <a:pt x="2198" y="3668"/>
                  </a:lnTo>
                  <a:lnTo>
                    <a:pt x="2511" y="4488"/>
                  </a:lnTo>
                  <a:lnTo>
                    <a:pt x="1636" y="4438"/>
                  </a:lnTo>
                  <a:lnTo>
                    <a:pt x="2024" y="5225"/>
                  </a:lnTo>
                  <a:lnTo>
                    <a:pt x="1148" y="5260"/>
                  </a:lnTo>
                  <a:lnTo>
                    <a:pt x="1613" y="6005"/>
                  </a:lnTo>
                  <a:lnTo>
                    <a:pt x="742" y="6124"/>
                  </a:lnTo>
                  <a:lnTo>
                    <a:pt x="1277" y="6822"/>
                  </a:lnTo>
                  <a:lnTo>
                    <a:pt x="423" y="7025"/>
                  </a:lnTo>
                  <a:lnTo>
                    <a:pt x="1022" y="7667"/>
                  </a:lnTo>
                  <a:lnTo>
                    <a:pt x="192" y="7951"/>
                  </a:lnTo>
                  <a:lnTo>
                    <a:pt x="850" y="8532"/>
                  </a:lnTo>
                  <a:lnTo>
                    <a:pt x="51" y="8896"/>
                  </a:lnTo>
                  <a:lnTo>
                    <a:pt x="762" y="9410"/>
                  </a:lnTo>
                  <a:lnTo>
                    <a:pt x="1" y="9850"/>
                  </a:lnTo>
                  <a:lnTo>
                    <a:pt x="760" y="10293"/>
                  </a:lnTo>
                  <a:lnTo>
                    <a:pt x="44" y="10804"/>
                  </a:lnTo>
                  <a:lnTo>
                    <a:pt x="841" y="11172"/>
                  </a:lnTo>
                  <a:lnTo>
                    <a:pt x="179" y="11749"/>
                  </a:lnTo>
                  <a:lnTo>
                    <a:pt x="1008" y="12039"/>
                  </a:lnTo>
                  <a:lnTo>
                    <a:pt x="405" y="12677"/>
                  </a:lnTo>
                  <a:lnTo>
                    <a:pt x="1257" y="12886"/>
                  </a:lnTo>
                  <a:lnTo>
                    <a:pt x="719" y="13579"/>
                  </a:lnTo>
                  <a:lnTo>
                    <a:pt x="1589" y="13704"/>
                  </a:lnTo>
                  <a:lnTo>
                    <a:pt x="1120" y="14445"/>
                  </a:lnTo>
                  <a:lnTo>
                    <a:pt x="1996" y="14487"/>
                  </a:lnTo>
                  <a:lnTo>
                    <a:pt x="1600" y="15271"/>
                  </a:lnTo>
                  <a:lnTo>
                    <a:pt x="2477" y="15227"/>
                  </a:lnTo>
                  <a:lnTo>
                    <a:pt x="2159" y="16045"/>
                  </a:lnTo>
                  <a:lnTo>
                    <a:pt x="2159" y="16045"/>
                  </a:lnTo>
                  <a:lnTo>
                    <a:pt x="3028" y="15917"/>
                  </a:lnTo>
                  <a:lnTo>
                    <a:pt x="3028" y="15917"/>
                  </a:lnTo>
                  <a:lnTo>
                    <a:pt x="2791" y="16762"/>
                  </a:lnTo>
                  <a:lnTo>
                    <a:pt x="3642" y="16550"/>
                  </a:lnTo>
                  <a:lnTo>
                    <a:pt x="3488" y="17415"/>
                  </a:lnTo>
                  <a:lnTo>
                    <a:pt x="4316" y="17122"/>
                  </a:lnTo>
                  <a:lnTo>
                    <a:pt x="4245" y="17997"/>
                  </a:lnTo>
                  <a:lnTo>
                    <a:pt x="5040" y="17627"/>
                  </a:lnTo>
                  <a:lnTo>
                    <a:pt x="5055" y="18503"/>
                  </a:lnTo>
                  <a:lnTo>
                    <a:pt x="5810" y="18057"/>
                  </a:lnTo>
                  <a:lnTo>
                    <a:pt x="5909" y="18930"/>
                  </a:lnTo>
                  <a:lnTo>
                    <a:pt x="6618" y="18412"/>
                  </a:lnTo>
                  <a:lnTo>
                    <a:pt x="6801" y="19270"/>
                  </a:lnTo>
                  <a:lnTo>
                    <a:pt x="7457" y="18688"/>
                  </a:lnTo>
                  <a:lnTo>
                    <a:pt x="7721" y="19525"/>
                  </a:lnTo>
                  <a:lnTo>
                    <a:pt x="8319" y="18881"/>
                  </a:lnTo>
                  <a:lnTo>
                    <a:pt x="8663" y="19687"/>
                  </a:lnTo>
                  <a:lnTo>
                    <a:pt x="9194" y="18990"/>
                  </a:lnTo>
                  <a:lnTo>
                    <a:pt x="9615" y="19760"/>
                  </a:lnTo>
                  <a:lnTo>
                    <a:pt x="10076" y="19014"/>
                  </a:lnTo>
                  <a:lnTo>
                    <a:pt x="10570" y="19740"/>
                  </a:lnTo>
                  <a:lnTo>
                    <a:pt x="10957" y="18953"/>
                  </a:lnTo>
                  <a:lnTo>
                    <a:pt x="11518" y="19628"/>
                  </a:lnTo>
                  <a:lnTo>
                    <a:pt x="11827" y="18807"/>
                  </a:lnTo>
                  <a:lnTo>
                    <a:pt x="12451" y="19426"/>
                  </a:lnTo>
                  <a:lnTo>
                    <a:pt x="12680" y="18577"/>
                  </a:lnTo>
                  <a:lnTo>
                    <a:pt x="13360" y="19133"/>
                  </a:lnTo>
                  <a:lnTo>
                    <a:pt x="13507" y="18268"/>
                  </a:lnTo>
                  <a:lnTo>
                    <a:pt x="14236" y="18754"/>
                  </a:lnTo>
                  <a:lnTo>
                    <a:pt x="14299" y="17879"/>
                  </a:lnTo>
                  <a:lnTo>
                    <a:pt x="15073" y="18294"/>
                  </a:lnTo>
                  <a:lnTo>
                    <a:pt x="15073" y="18294"/>
                  </a:lnTo>
                  <a:lnTo>
                    <a:pt x="15049" y="17415"/>
                  </a:lnTo>
                  <a:lnTo>
                    <a:pt x="15860" y="17753"/>
                  </a:lnTo>
                  <a:lnTo>
                    <a:pt x="15753" y="16882"/>
                  </a:lnTo>
                  <a:lnTo>
                    <a:pt x="16592" y="17139"/>
                  </a:lnTo>
                  <a:lnTo>
                    <a:pt x="16400" y="16283"/>
                  </a:lnTo>
                  <a:lnTo>
                    <a:pt x="17260" y="16459"/>
                  </a:lnTo>
                  <a:lnTo>
                    <a:pt x="16988" y="15623"/>
                  </a:lnTo>
                  <a:lnTo>
                    <a:pt x="16988" y="15623"/>
                  </a:lnTo>
                  <a:lnTo>
                    <a:pt x="17862" y="15716"/>
                  </a:lnTo>
                  <a:lnTo>
                    <a:pt x="17510" y="14911"/>
                  </a:lnTo>
                  <a:lnTo>
                    <a:pt x="18388" y="14918"/>
                  </a:lnTo>
                  <a:lnTo>
                    <a:pt x="18388" y="14918"/>
                  </a:lnTo>
                  <a:lnTo>
                    <a:pt x="17960" y="14152"/>
                  </a:lnTo>
                  <a:lnTo>
                    <a:pt x="18833" y="14074"/>
                  </a:lnTo>
                  <a:lnTo>
                    <a:pt x="18335" y="13353"/>
                  </a:lnTo>
                  <a:lnTo>
                    <a:pt x="19197" y="13191"/>
                  </a:lnTo>
                  <a:lnTo>
                    <a:pt x="18630" y="12521"/>
                  </a:lnTo>
                  <a:lnTo>
                    <a:pt x="19474" y="12276"/>
                  </a:lnTo>
                  <a:lnTo>
                    <a:pt x="18844" y="11665"/>
                  </a:lnTo>
                  <a:lnTo>
                    <a:pt x="19660" y="11341"/>
                  </a:lnTo>
                  <a:lnTo>
                    <a:pt x="18974" y="10791"/>
                  </a:lnTo>
                  <a:lnTo>
                    <a:pt x="19755" y="10389"/>
                  </a:lnTo>
                  <a:lnTo>
                    <a:pt x="19020" y="9909"/>
                  </a:lnTo>
                  <a:lnTo>
                    <a:pt x="19758" y="9434"/>
                  </a:lnTo>
                  <a:lnTo>
                    <a:pt x="18979" y="9028"/>
                  </a:lnTo>
                  <a:lnTo>
                    <a:pt x="19669" y="8484"/>
                  </a:lnTo>
                  <a:lnTo>
                    <a:pt x="18854" y="8154"/>
                  </a:lnTo>
                  <a:lnTo>
                    <a:pt x="19488" y="7546"/>
                  </a:lnTo>
                  <a:lnTo>
                    <a:pt x="18646" y="7296"/>
                  </a:lnTo>
                  <a:lnTo>
                    <a:pt x="19218" y="6630"/>
                  </a:lnTo>
                  <a:lnTo>
                    <a:pt x="18357" y="6463"/>
                  </a:lnTo>
                  <a:lnTo>
                    <a:pt x="18862" y="5744"/>
                  </a:lnTo>
                  <a:lnTo>
                    <a:pt x="17987" y="5662"/>
                  </a:lnTo>
                  <a:lnTo>
                    <a:pt x="18420" y="4896"/>
                  </a:lnTo>
                  <a:lnTo>
                    <a:pt x="17543" y="4900"/>
                  </a:lnTo>
                  <a:lnTo>
                    <a:pt x="17898" y="4097"/>
                  </a:lnTo>
                  <a:lnTo>
                    <a:pt x="17025" y="4182"/>
                  </a:lnTo>
                  <a:lnTo>
                    <a:pt x="17025" y="4182"/>
                  </a:lnTo>
                  <a:lnTo>
                    <a:pt x="17303" y="3351"/>
                  </a:lnTo>
                  <a:lnTo>
                    <a:pt x="16441" y="3520"/>
                  </a:lnTo>
                  <a:lnTo>
                    <a:pt x="16638" y="2665"/>
                  </a:lnTo>
                  <a:lnTo>
                    <a:pt x="15798" y="2918"/>
                  </a:lnTo>
                  <a:lnTo>
                    <a:pt x="15909" y="2047"/>
                  </a:lnTo>
                  <a:lnTo>
                    <a:pt x="15097" y="2379"/>
                  </a:lnTo>
                  <a:lnTo>
                    <a:pt x="15127" y="1502"/>
                  </a:lnTo>
                  <a:lnTo>
                    <a:pt x="14350" y="1912"/>
                  </a:lnTo>
                  <a:lnTo>
                    <a:pt x="14293" y="1034"/>
                  </a:lnTo>
                  <a:lnTo>
                    <a:pt x="13559" y="1517"/>
                  </a:lnTo>
                  <a:lnTo>
                    <a:pt x="13418" y="652"/>
                  </a:lnTo>
                  <a:lnTo>
                    <a:pt x="12735" y="1201"/>
                  </a:lnTo>
                  <a:lnTo>
                    <a:pt x="12511" y="354"/>
                  </a:lnTo>
                  <a:lnTo>
                    <a:pt x="11885" y="966"/>
                  </a:lnTo>
                  <a:lnTo>
                    <a:pt x="11579" y="143"/>
                  </a:lnTo>
                  <a:lnTo>
                    <a:pt x="11014" y="815"/>
                  </a:lnTo>
                  <a:lnTo>
                    <a:pt x="10632" y="26"/>
                  </a:lnTo>
                  <a:lnTo>
                    <a:pt x="10134" y="750"/>
                  </a:lnTo>
                  <a:lnTo>
                    <a:pt x="96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9"/>
            <p:cNvSpPr/>
            <p:nvPr/>
          </p:nvSpPr>
          <p:spPr>
            <a:xfrm>
              <a:off x="1613675" y="1079175"/>
              <a:ext cx="426127" cy="426127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9"/>
            <p:cNvSpPr/>
            <p:nvPr/>
          </p:nvSpPr>
          <p:spPr>
            <a:xfrm>
              <a:off x="1629500" y="1082275"/>
              <a:ext cx="369175" cy="421775"/>
            </a:xfrm>
            <a:custGeom>
              <a:avLst/>
              <a:gdLst/>
              <a:ahLst/>
              <a:cxnLst/>
              <a:rect l="l" t="t" r="r" b="b"/>
              <a:pathLst>
                <a:path w="14767" h="16871" extrusionOk="0">
                  <a:moveTo>
                    <a:pt x="9504" y="1"/>
                  </a:moveTo>
                  <a:lnTo>
                    <a:pt x="9504" y="1"/>
                  </a:lnTo>
                  <a:cubicBezTo>
                    <a:pt x="9482" y="218"/>
                    <a:pt x="9520" y="447"/>
                    <a:pt x="9613" y="641"/>
                  </a:cubicBezTo>
                  <a:cubicBezTo>
                    <a:pt x="9810" y="1055"/>
                    <a:pt x="10179" y="1356"/>
                    <a:pt x="10519" y="1662"/>
                  </a:cubicBezTo>
                  <a:cubicBezTo>
                    <a:pt x="11380" y="2436"/>
                    <a:pt x="12132" y="3332"/>
                    <a:pt x="12746" y="4314"/>
                  </a:cubicBezTo>
                  <a:cubicBezTo>
                    <a:pt x="13088" y="4859"/>
                    <a:pt x="13391" y="5445"/>
                    <a:pt x="13492" y="6081"/>
                  </a:cubicBezTo>
                  <a:cubicBezTo>
                    <a:pt x="13593" y="6717"/>
                    <a:pt x="13466" y="7413"/>
                    <a:pt x="13033" y="7891"/>
                  </a:cubicBezTo>
                  <a:cubicBezTo>
                    <a:pt x="12542" y="8430"/>
                    <a:pt x="11771" y="8594"/>
                    <a:pt x="11145" y="8969"/>
                  </a:cubicBezTo>
                  <a:cubicBezTo>
                    <a:pt x="10281" y="9483"/>
                    <a:pt x="9723" y="10379"/>
                    <a:pt x="9282" y="11283"/>
                  </a:cubicBezTo>
                  <a:cubicBezTo>
                    <a:pt x="8843" y="12186"/>
                    <a:pt x="8482" y="13141"/>
                    <a:pt x="7871" y="13938"/>
                  </a:cubicBezTo>
                  <a:cubicBezTo>
                    <a:pt x="7291" y="14696"/>
                    <a:pt x="6414" y="15306"/>
                    <a:pt x="5467" y="15306"/>
                  </a:cubicBezTo>
                  <a:cubicBezTo>
                    <a:pt x="5418" y="15306"/>
                    <a:pt x="5369" y="15305"/>
                    <a:pt x="5319" y="15301"/>
                  </a:cubicBezTo>
                  <a:cubicBezTo>
                    <a:pt x="4560" y="15250"/>
                    <a:pt x="3880" y="14808"/>
                    <a:pt x="3324" y="14288"/>
                  </a:cubicBezTo>
                  <a:cubicBezTo>
                    <a:pt x="2770" y="13769"/>
                    <a:pt x="2302" y="13159"/>
                    <a:pt x="1733" y="12654"/>
                  </a:cubicBezTo>
                  <a:cubicBezTo>
                    <a:pt x="1223" y="12200"/>
                    <a:pt x="633" y="11839"/>
                    <a:pt x="1" y="11585"/>
                  </a:cubicBezTo>
                  <a:lnTo>
                    <a:pt x="1" y="11585"/>
                  </a:lnTo>
                  <a:cubicBezTo>
                    <a:pt x="1201" y="14527"/>
                    <a:pt x="3999" y="16648"/>
                    <a:pt x="7316" y="16870"/>
                  </a:cubicBezTo>
                  <a:cubicBezTo>
                    <a:pt x="7464" y="16394"/>
                    <a:pt x="7800" y="15956"/>
                    <a:pt x="8277" y="15813"/>
                  </a:cubicBezTo>
                  <a:cubicBezTo>
                    <a:pt x="8716" y="15680"/>
                    <a:pt x="9200" y="15810"/>
                    <a:pt x="9640" y="15682"/>
                  </a:cubicBezTo>
                  <a:cubicBezTo>
                    <a:pt x="10258" y="15502"/>
                    <a:pt x="10629" y="14861"/>
                    <a:pt x="10780" y="14236"/>
                  </a:cubicBezTo>
                  <a:cubicBezTo>
                    <a:pt x="10931" y="13611"/>
                    <a:pt x="10930" y="12953"/>
                    <a:pt x="11125" y="12341"/>
                  </a:cubicBezTo>
                  <a:cubicBezTo>
                    <a:pt x="11452" y="11319"/>
                    <a:pt x="12280" y="10554"/>
                    <a:pt x="13038" y="9795"/>
                  </a:cubicBezTo>
                  <a:cubicBezTo>
                    <a:pt x="13796" y="9038"/>
                    <a:pt x="14550" y="8161"/>
                    <a:pt x="14659" y="7093"/>
                  </a:cubicBezTo>
                  <a:cubicBezTo>
                    <a:pt x="14767" y="6020"/>
                    <a:pt x="14196" y="5013"/>
                    <a:pt x="13742" y="4033"/>
                  </a:cubicBezTo>
                  <a:cubicBezTo>
                    <a:pt x="13409" y="3315"/>
                    <a:pt x="13137" y="2487"/>
                    <a:pt x="13223" y="1725"/>
                  </a:cubicBezTo>
                  <a:cubicBezTo>
                    <a:pt x="12162" y="872"/>
                    <a:pt x="10893" y="268"/>
                    <a:pt x="9504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9"/>
            <p:cNvSpPr/>
            <p:nvPr/>
          </p:nvSpPr>
          <p:spPr>
            <a:xfrm>
              <a:off x="1812300" y="1125375"/>
              <a:ext cx="227475" cy="379200"/>
            </a:xfrm>
            <a:custGeom>
              <a:avLst/>
              <a:gdLst/>
              <a:ahLst/>
              <a:cxnLst/>
              <a:rect l="l" t="t" r="r" b="b"/>
              <a:pathLst>
                <a:path w="9099" h="15168" extrusionOk="0">
                  <a:moveTo>
                    <a:pt x="5909" y="1"/>
                  </a:moveTo>
                  <a:lnTo>
                    <a:pt x="5909" y="1"/>
                  </a:lnTo>
                  <a:cubicBezTo>
                    <a:pt x="5824" y="763"/>
                    <a:pt x="6097" y="1590"/>
                    <a:pt x="6429" y="2309"/>
                  </a:cubicBezTo>
                  <a:cubicBezTo>
                    <a:pt x="6884" y="3287"/>
                    <a:pt x="7454" y="4296"/>
                    <a:pt x="7345" y="5369"/>
                  </a:cubicBezTo>
                  <a:cubicBezTo>
                    <a:pt x="7238" y="6437"/>
                    <a:pt x="6482" y="7314"/>
                    <a:pt x="5725" y="8071"/>
                  </a:cubicBezTo>
                  <a:cubicBezTo>
                    <a:pt x="4966" y="8830"/>
                    <a:pt x="4138" y="9595"/>
                    <a:pt x="3812" y="10617"/>
                  </a:cubicBezTo>
                  <a:cubicBezTo>
                    <a:pt x="3615" y="11229"/>
                    <a:pt x="3618" y="11887"/>
                    <a:pt x="3467" y="12512"/>
                  </a:cubicBezTo>
                  <a:cubicBezTo>
                    <a:pt x="3315" y="13138"/>
                    <a:pt x="2945" y="13778"/>
                    <a:pt x="2327" y="13958"/>
                  </a:cubicBezTo>
                  <a:cubicBezTo>
                    <a:pt x="1887" y="14085"/>
                    <a:pt x="1403" y="13956"/>
                    <a:pt x="963" y="14089"/>
                  </a:cubicBezTo>
                  <a:cubicBezTo>
                    <a:pt x="487" y="14232"/>
                    <a:pt x="150" y="14672"/>
                    <a:pt x="1" y="15146"/>
                  </a:cubicBezTo>
                  <a:cubicBezTo>
                    <a:pt x="190" y="15159"/>
                    <a:pt x="382" y="15167"/>
                    <a:pt x="576" y="15167"/>
                  </a:cubicBezTo>
                  <a:cubicBezTo>
                    <a:pt x="5283" y="15167"/>
                    <a:pt x="9098" y="11352"/>
                    <a:pt x="9098" y="6645"/>
                  </a:cubicBezTo>
                  <a:cubicBezTo>
                    <a:pt x="9099" y="3957"/>
                    <a:pt x="7853" y="1563"/>
                    <a:pt x="5909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9"/>
            <p:cNvSpPr/>
            <p:nvPr/>
          </p:nvSpPr>
          <p:spPr>
            <a:xfrm>
              <a:off x="1925250" y="1335975"/>
              <a:ext cx="83850" cy="84050"/>
            </a:xfrm>
            <a:custGeom>
              <a:avLst/>
              <a:gdLst/>
              <a:ahLst/>
              <a:cxnLst/>
              <a:rect l="l" t="t" r="r" b="b"/>
              <a:pathLst>
                <a:path w="3354" h="3362" extrusionOk="0">
                  <a:moveTo>
                    <a:pt x="2698" y="0"/>
                  </a:moveTo>
                  <a:cubicBezTo>
                    <a:pt x="2260" y="0"/>
                    <a:pt x="1586" y="437"/>
                    <a:pt x="1013" y="1132"/>
                  </a:cubicBezTo>
                  <a:cubicBezTo>
                    <a:pt x="289" y="2008"/>
                    <a:pt x="0" y="2965"/>
                    <a:pt x="368" y="3269"/>
                  </a:cubicBezTo>
                  <a:cubicBezTo>
                    <a:pt x="445" y="3331"/>
                    <a:pt x="543" y="3361"/>
                    <a:pt x="657" y="3361"/>
                  </a:cubicBezTo>
                  <a:cubicBezTo>
                    <a:pt x="1095" y="3361"/>
                    <a:pt x="1769" y="2925"/>
                    <a:pt x="2343" y="2229"/>
                  </a:cubicBezTo>
                  <a:cubicBezTo>
                    <a:pt x="3066" y="1352"/>
                    <a:pt x="3354" y="396"/>
                    <a:pt x="2986" y="92"/>
                  </a:cubicBezTo>
                  <a:cubicBezTo>
                    <a:pt x="2910" y="30"/>
                    <a:pt x="2812" y="0"/>
                    <a:pt x="269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9"/>
            <p:cNvSpPr/>
            <p:nvPr/>
          </p:nvSpPr>
          <p:spPr>
            <a:xfrm>
              <a:off x="1613675" y="1078575"/>
              <a:ext cx="355675" cy="386400"/>
            </a:xfrm>
            <a:custGeom>
              <a:avLst/>
              <a:gdLst/>
              <a:ahLst/>
              <a:cxnLst/>
              <a:rect l="l" t="t" r="r" b="b"/>
              <a:pathLst>
                <a:path w="14227" h="15456" extrusionOk="0">
                  <a:moveTo>
                    <a:pt x="8728" y="1"/>
                  </a:moveTo>
                  <a:cubicBezTo>
                    <a:pt x="8656" y="136"/>
                    <a:pt x="8607" y="282"/>
                    <a:pt x="8589" y="430"/>
                  </a:cubicBezTo>
                  <a:cubicBezTo>
                    <a:pt x="8506" y="1087"/>
                    <a:pt x="8822" y="1723"/>
                    <a:pt x="9152" y="2296"/>
                  </a:cubicBezTo>
                  <a:cubicBezTo>
                    <a:pt x="9666" y="3187"/>
                    <a:pt x="10236" y="4046"/>
                    <a:pt x="10859" y="4866"/>
                  </a:cubicBezTo>
                  <a:cubicBezTo>
                    <a:pt x="11325" y="5479"/>
                    <a:pt x="11852" y="6235"/>
                    <a:pt x="11568" y="6951"/>
                  </a:cubicBezTo>
                  <a:cubicBezTo>
                    <a:pt x="11354" y="7488"/>
                    <a:pt x="10762" y="7758"/>
                    <a:pt x="10214" y="7942"/>
                  </a:cubicBezTo>
                  <a:cubicBezTo>
                    <a:pt x="9499" y="8182"/>
                    <a:pt x="8761" y="8369"/>
                    <a:pt x="8088" y="8711"/>
                  </a:cubicBezTo>
                  <a:cubicBezTo>
                    <a:pt x="7416" y="9052"/>
                    <a:pt x="6800" y="9579"/>
                    <a:pt x="6539" y="10286"/>
                  </a:cubicBezTo>
                  <a:cubicBezTo>
                    <a:pt x="6316" y="10891"/>
                    <a:pt x="6340" y="11635"/>
                    <a:pt x="5861" y="12065"/>
                  </a:cubicBezTo>
                  <a:cubicBezTo>
                    <a:pt x="5638" y="12264"/>
                    <a:pt x="5351" y="12347"/>
                    <a:pt x="5053" y="12347"/>
                  </a:cubicBezTo>
                  <a:cubicBezTo>
                    <a:pt x="4745" y="12347"/>
                    <a:pt x="4426" y="12258"/>
                    <a:pt x="4153" y="12115"/>
                  </a:cubicBezTo>
                  <a:cubicBezTo>
                    <a:pt x="3386" y="11712"/>
                    <a:pt x="2854" y="10970"/>
                    <a:pt x="2444" y="10207"/>
                  </a:cubicBezTo>
                  <a:cubicBezTo>
                    <a:pt x="2033" y="9443"/>
                    <a:pt x="1714" y="8628"/>
                    <a:pt x="1222" y="7914"/>
                  </a:cubicBezTo>
                  <a:cubicBezTo>
                    <a:pt x="937" y="7503"/>
                    <a:pt x="581" y="7123"/>
                    <a:pt x="165" y="6850"/>
                  </a:cubicBezTo>
                  <a:cubicBezTo>
                    <a:pt x="58" y="7389"/>
                    <a:pt x="0" y="7946"/>
                    <a:pt x="0" y="8517"/>
                  </a:cubicBezTo>
                  <a:cubicBezTo>
                    <a:pt x="0" y="9656"/>
                    <a:pt x="226" y="10741"/>
                    <a:pt x="631" y="11734"/>
                  </a:cubicBezTo>
                  <a:cubicBezTo>
                    <a:pt x="1265" y="11990"/>
                    <a:pt x="1855" y="12349"/>
                    <a:pt x="2364" y="12803"/>
                  </a:cubicBezTo>
                  <a:cubicBezTo>
                    <a:pt x="2933" y="13308"/>
                    <a:pt x="3401" y="13918"/>
                    <a:pt x="3955" y="14438"/>
                  </a:cubicBezTo>
                  <a:cubicBezTo>
                    <a:pt x="4511" y="14957"/>
                    <a:pt x="5190" y="15399"/>
                    <a:pt x="5950" y="15451"/>
                  </a:cubicBezTo>
                  <a:cubicBezTo>
                    <a:pt x="6000" y="15454"/>
                    <a:pt x="6049" y="15455"/>
                    <a:pt x="6098" y="15455"/>
                  </a:cubicBezTo>
                  <a:cubicBezTo>
                    <a:pt x="7044" y="15455"/>
                    <a:pt x="7920" y="14845"/>
                    <a:pt x="8501" y="14087"/>
                  </a:cubicBezTo>
                  <a:cubicBezTo>
                    <a:pt x="9113" y="13290"/>
                    <a:pt x="9474" y="12335"/>
                    <a:pt x="9913" y="11432"/>
                  </a:cubicBezTo>
                  <a:cubicBezTo>
                    <a:pt x="10351" y="10529"/>
                    <a:pt x="10912" y="9633"/>
                    <a:pt x="11774" y="9118"/>
                  </a:cubicBezTo>
                  <a:cubicBezTo>
                    <a:pt x="12402" y="8744"/>
                    <a:pt x="13174" y="8580"/>
                    <a:pt x="13664" y="8040"/>
                  </a:cubicBezTo>
                  <a:cubicBezTo>
                    <a:pt x="14098" y="7564"/>
                    <a:pt x="14226" y="6865"/>
                    <a:pt x="14124" y="6230"/>
                  </a:cubicBezTo>
                  <a:cubicBezTo>
                    <a:pt x="14024" y="5594"/>
                    <a:pt x="13721" y="5010"/>
                    <a:pt x="13378" y="4463"/>
                  </a:cubicBezTo>
                  <a:cubicBezTo>
                    <a:pt x="12763" y="3482"/>
                    <a:pt x="12011" y="2586"/>
                    <a:pt x="11151" y="1811"/>
                  </a:cubicBezTo>
                  <a:cubicBezTo>
                    <a:pt x="10810" y="1505"/>
                    <a:pt x="10442" y="1205"/>
                    <a:pt x="10245" y="790"/>
                  </a:cubicBezTo>
                  <a:cubicBezTo>
                    <a:pt x="10152" y="595"/>
                    <a:pt x="10114" y="366"/>
                    <a:pt x="10136" y="150"/>
                  </a:cubicBezTo>
                  <a:cubicBezTo>
                    <a:pt x="9678" y="63"/>
                    <a:pt x="9208" y="12"/>
                    <a:pt x="8728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9"/>
            <p:cNvSpPr/>
            <p:nvPr/>
          </p:nvSpPr>
          <p:spPr>
            <a:xfrm>
              <a:off x="1649325" y="1080875"/>
              <a:ext cx="213550" cy="247000"/>
            </a:xfrm>
            <a:custGeom>
              <a:avLst/>
              <a:gdLst/>
              <a:ahLst/>
              <a:cxnLst/>
              <a:rect l="l" t="t" r="r" b="b"/>
              <a:pathLst>
                <a:path w="8542" h="9880" extrusionOk="0">
                  <a:moveTo>
                    <a:pt x="5826" y="0"/>
                  </a:moveTo>
                  <a:lnTo>
                    <a:pt x="5826" y="0"/>
                  </a:lnTo>
                  <a:cubicBezTo>
                    <a:pt x="5230" y="89"/>
                    <a:pt x="4655" y="239"/>
                    <a:pt x="4106" y="444"/>
                  </a:cubicBezTo>
                  <a:cubicBezTo>
                    <a:pt x="3869" y="941"/>
                    <a:pt x="3769" y="1495"/>
                    <a:pt x="4031" y="1959"/>
                  </a:cubicBezTo>
                  <a:cubicBezTo>
                    <a:pt x="4339" y="2502"/>
                    <a:pt x="5011" y="2697"/>
                    <a:pt x="5512" y="3069"/>
                  </a:cubicBezTo>
                  <a:cubicBezTo>
                    <a:pt x="6296" y="3656"/>
                    <a:pt x="6636" y="4728"/>
                    <a:pt x="6470" y="5694"/>
                  </a:cubicBezTo>
                  <a:cubicBezTo>
                    <a:pt x="6303" y="6659"/>
                    <a:pt x="5687" y="7509"/>
                    <a:pt x="4902" y="8098"/>
                  </a:cubicBezTo>
                  <a:cubicBezTo>
                    <a:pt x="4359" y="8505"/>
                    <a:pt x="3681" y="8801"/>
                    <a:pt x="3016" y="8801"/>
                  </a:cubicBezTo>
                  <a:cubicBezTo>
                    <a:pt x="2777" y="8801"/>
                    <a:pt x="2539" y="8763"/>
                    <a:pt x="2310" y="8678"/>
                  </a:cubicBezTo>
                  <a:cubicBezTo>
                    <a:pt x="1743" y="8467"/>
                    <a:pt x="1300" y="7989"/>
                    <a:pt x="1054" y="7437"/>
                  </a:cubicBezTo>
                  <a:cubicBezTo>
                    <a:pt x="808" y="6885"/>
                    <a:pt x="746" y="6264"/>
                    <a:pt x="787" y="5662"/>
                  </a:cubicBezTo>
                  <a:cubicBezTo>
                    <a:pt x="831" y="5041"/>
                    <a:pt x="1017" y="4378"/>
                    <a:pt x="1517" y="4006"/>
                  </a:cubicBezTo>
                  <a:cubicBezTo>
                    <a:pt x="1707" y="3865"/>
                    <a:pt x="1950" y="3795"/>
                    <a:pt x="2189" y="3795"/>
                  </a:cubicBezTo>
                  <a:cubicBezTo>
                    <a:pt x="2580" y="3795"/>
                    <a:pt x="2961" y="3982"/>
                    <a:pt x="3082" y="4348"/>
                  </a:cubicBezTo>
                  <a:cubicBezTo>
                    <a:pt x="3332" y="5106"/>
                    <a:pt x="2386" y="5942"/>
                    <a:pt x="2760" y="6647"/>
                  </a:cubicBezTo>
                  <a:cubicBezTo>
                    <a:pt x="2894" y="6900"/>
                    <a:pt x="3166" y="7018"/>
                    <a:pt x="3452" y="7018"/>
                  </a:cubicBezTo>
                  <a:cubicBezTo>
                    <a:pt x="3721" y="7018"/>
                    <a:pt x="4002" y="6913"/>
                    <a:pt x="4188" y="6717"/>
                  </a:cubicBezTo>
                  <a:cubicBezTo>
                    <a:pt x="4571" y="6312"/>
                    <a:pt x="4623" y="5693"/>
                    <a:pt x="4536" y="5144"/>
                  </a:cubicBezTo>
                  <a:cubicBezTo>
                    <a:pt x="4438" y="4531"/>
                    <a:pt x="4185" y="3930"/>
                    <a:pt x="3737" y="3501"/>
                  </a:cubicBezTo>
                  <a:cubicBezTo>
                    <a:pt x="3376" y="3153"/>
                    <a:pt x="2881" y="2932"/>
                    <a:pt x="2384" y="2932"/>
                  </a:cubicBezTo>
                  <a:cubicBezTo>
                    <a:pt x="2267" y="2932"/>
                    <a:pt x="2150" y="2944"/>
                    <a:pt x="2034" y="2970"/>
                  </a:cubicBezTo>
                  <a:cubicBezTo>
                    <a:pt x="1190" y="3160"/>
                    <a:pt x="637" y="4001"/>
                    <a:pt x="428" y="4840"/>
                  </a:cubicBezTo>
                  <a:cubicBezTo>
                    <a:pt x="0" y="6552"/>
                    <a:pt x="729" y="8494"/>
                    <a:pt x="2178" y="9502"/>
                  </a:cubicBezTo>
                  <a:cubicBezTo>
                    <a:pt x="2469" y="9707"/>
                    <a:pt x="2809" y="9879"/>
                    <a:pt x="3162" y="9879"/>
                  </a:cubicBezTo>
                  <a:cubicBezTo>
                    <a:pt x="3192" y="9879"/>
                    <a:pt x="3222" y="9878"/>
                    <a:pt x="3252" y="9875"/>
                  </a:cubicBezTo>
                  <a:cubicBezTo>
                    <a:pt x="3664" y="9841"/>
                    <a:pt x="4014" y="9569"/>
                    <a:pt x="4336" y="9308"/>
                  </a:cubicBezTo>
                  <a:cubicBezTo>
                    <a:pt x="5300" y="8526"/>
                    <a:pt x="6265" y="7745"/>
                    <a:pt x="7229" y="6964"/>
                  </a:cubicBezTo>
                  <a:cubicBezTo>
                    <a:pt x="7701" y="6582"/>
                    <a:pt x="8198" y="6165"/>
                    <a:pt x="8375" y="5584"/>
                  </a:cubicBezTo>
                  <a:cubicBezTo>
                    <a:pt x="8542" y="5042"/>
                    <a:pt x="8393" y="4441"/>
                    <a:pt x="8092" y="3961"/>
                  </a:cubicBezTo>
                  <a:cubicBezTo>
                    <a:pt x="7791" y="3480"/>
                    <a:pt x="7353" y="3103"/>
                    <a:pt x="6902" y="2759"/>
                  </a:cubicBezTo>
                  <a:cubicBezTo>
                    <a:pt x="6359" y="2345"/>
                    <a:pt x="5743" y="1904"/>
                    <a:pt x="5605" y="1235"/>
                  </a:cubicBezTo>
                  <a:cubicBezTo>
                    <a:pt x="5520" y="815"/>
                    <a:pt x="5642" y="398"/>
                    <a:pt x="5826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9"/>
            <p:cNvSpPr/>
            <p:nvPr/>
          </p:nvSpPr>
          <p:spPr>
            <a:xfrm>
              <a:off x="1617775" y="1078400"/>
              <a:ext cx="292200" cy="308800"/>
            </a:xfrm>
            <a:custGeom>
              <a:avLst/>
              <a:gdLst/>
              <a:ahLst/>
              <a:cxnLst/>
              <a:rect l="l" t="t" r="r" b="b"/>
              <a:pathLst>
                <a:path w="11688" h="12352" extrusionOk="0">
                  <a:moveTo>
                    <a:pt x="8360" y="0"/>
                  </a:moveTo>
                  <a:cubicBezTo>
                    <a:pt x="7929" y="0"/>
                    <a:pt x="7503" y="35"/>
                    <a:pt x="7089" y="97"/>
                  </a:cubicBezTo>
                  <a:cubicBezTo>
                    <a:pt x="6906" y="493"/>
                    <a:pt x="6783" y="911"/>
                    <a:pt x="6869" y="1331"/>
                  </a:cubicBezTo>
                  <a:cubicBezTo>
                    <a:pt x="7007" y="2000"/>
                    <a:pt x="7622" y="2442"/>
                    <a:pt x="8165" y="2856"/>
                  </a:cubicBezTo>
                  <a:cubicBezTo>
                    <a:pt x="8617" y="3199"/>
                    <a:pt x="9055" y="3576"/>
                    <a:pt x="9356" y="4058"/>
                  </a:cubicBezTo>
                  <a:cubicBezTo>
                    <a:pt x="9656" y="4538"/>
                    <a:pt x="9805" y="5139"/>
                    <a:pt x="9638" y="5681"/>
                  </a:cubicBezTo>
                  <a:cubicBezTo>
                    <a:pt x="9460" y="6260"/>
                    <a:pt x="8965" y="6677"/>
                    <a:pt x="8492" y="7061"/>
                  </a:cubicBezTo>
                  <a:cubicBezTo>
                    <a:pt x="7528" y="7843"/>
                    <a:pt x="6563" y="8624"/>
                    <a:pt x="5599" y="9405"/>
                  </a:cubicBezTo>
                  <a:cubicBezTo>
                    <a:pt x="5277" y="9666"/>
                    <a:pt x="4927" y="9938"/>
                    <a:pt x="4515" y="9971"/>
                  </a:cubicBezTo>
                  <a:cubicBezTo>
                    <a:pt x="4486" y="9974"/>
                    <a:pt x="4457" y="9975"/>
                    <a:pt x="4428" y="9975"/>
                  </a:cubicBezTo>
                  <a:cubicBezTo>
                    <a:pt x="4074" y="9975"/>
                    <a:pt x="3735" y="9802"/>
                    <a:pt x="3441" y="9599"/>
                  </a:cubicBezTo>
                  <a:cubicBezTo>
                    <a:pt x="1992" y="8590"/>
                    <a:pt x="1263" y="6650"/>
                    <a:pt x="1691" y="4936"/>
                  </a:cubicBezTo>
                  <a:cubicBezTo>
                    <a:pt x="1900" y="4096"/>
                    <a:pt x="2453" y="3256"/>
                    <a:pt x="3297" y="3067"/>
                  </a:cubicBezTo>
                  <a:cubicBezTo>
                    <a:pt x="3413" y="3041"/>
                    <a:pt x="3530" y="3029"/>
                    <a:pt x="3648" y="3029"/>
                  </a:cubicBezTo>
                  <a:cubicBezTo>
                    <a:pt x="4144" y="3029"/>
                    <a:pt x="4640" y="3249"/>
                    <a:pt x="5000" y="3597"/>
                  </a:cubicBezTo>
                  <a:cubicBezTo>
                    <a:pt x="5447" y="4027"/>
                    <a:pt x="5702" y="4628"/>
                    <a:pt x="5799" y="5241"/>
                  </a:cubicBezTo>
                  <a:cubicBezTo>
                    <a:pt x="5886" y="5790"/>
                    <a:pt x="5834" y="6409"/>
                    <a:pt x="5452" y="6813"/>
                  </a:cubicBezTo>
                  <a:cubicBezTo>
                    <a:pt x="5265" y="7009"/>
                    <a:pt x="4984" y="7115"/>
                    <a:pt x="4714" y="7115"/>
                  </a:cubicBezTo>
                  <a:cubicBezTo>
                    <a:pt x="4429" y="7115"/>
                    <a:pt x="4157" y="6997"/>
                    <a:pt x="4024" y="6744"/>
                  </a:cubicBezTo>
                  <a:cubicBezTo>
                    <a:pt x="3649" y="6039"/>
                    <a:pt x="4595" y="5202"/>
                    <a:pt x="4345" y="4445"/>
                  </a:cubicBezTo>
                  <a:cubicBezTo>
                    <a:pt x="4224" y="4078"/>
                    <a:pt x="3843" y="3892"/>
                    <a:pt x="3452" y="3892"/>
                  </a:cubicBezTo>
                  <a:cubicBezTo>
                    <a:pt x="3213" y="3892"/>
                    <a:pt x="2970" y="3962"/>
                    <a:pt x="2780" y="4102"/>
                  </a:cubicBezTo>
                  <a:cubicBezTo>
                    <a:pt x="2280" y="4474"/>
                    <a:pt x="2095" y="5137"/>
                    <a:pt x="2050" y="5759"/>
                  </a:cubicBezTo>
                  <a:cubicBezTo>
                    <a:pt x="2008" y="6362"/>
                    <a:pt x="2071" y="6983"/>
                    <a:pt x="2317" y="7534"/>
                  </a:cubicBezTo>
                  <a:cubicBezTo>
                    <a:pt x="2564" y="8087"/>
                    <a:pt x="3008" y="8564"/>
                    <a:pt x="3573" y="8775"/>
                  </a:cubicBezTo>
                  <a:cubicBezTo>
                    <a:pt x="3803" y="8859"/>
                    <a:pt x="4041" y="8898"/>
                    <a:pt x="4280" y="8898"/>
                  </a:cubicBezTo>
                  <a:cubicBezTo>
                    <a:pt x="4945" y="8898"/>
                    <a:pt x="5622" y="8602"/>
                    <a:pt x="6166" y="8194"/>
                  </a:cubicBezTo>
                  <a:cubicBezTo>
                    <a:pt x="6949" y="7607"/>
                    <a:pt x="7566" y="6755"/>
                    <a:pt x="7733" y="5790"/>
                  </a:cubicBezTo>
                  <a:cubicBezTo>
                    <a:pt x="7899" y="4825"/>
                    <a:pt x="7560" y="3752"/>
                    <a:pt x="6776" y="3166"/>
                  </a:cubicBezTo>
                  <a:cubicBezTo>
                    <a:pt x="6275" y="2792"/>
                    <a:pt x="5603" y="2598"/>
                    <a:pt x="5295" y="2056"/>
                  </a:cubicBezTo>
                  <a:cubicBezTo>
                    <a:pt x="5032" y="1592"/>
                    <a:pt x="5131" y="1037"/>
                    <a:pt x="5369" y="540"/>
                  </a:cubicBezTo>
                  <a:lnTo>
                    <a:pt x="5369" y="540"/>
                  </a:lnTo>
                  <a:cubicBezTo>
                    <a:pt x="2642" y="1562"/>
                    <a:pt x="579" y="3941"/>
                    <a:pt x="1" y="6854"/>
                  </a:cubicBezTo>
                  <a:cubicBezTo>
                    <a:pt x="417" y="7127"/>
                    <a:pt x="773" y="7508"/>
                    <a:pt x="1058" y="7918"/>
                  </a:cubicBezTo>
                  <a:cubicBezTo>
                    <a:pt x="1550" y="8631"/>
                    <a:pt x="1869" y="9447"/>
                    <a:pt x="2280" y="10211"/>
                  </a:cubicBezTo>
                  <a:cubicBezTo>
                    <a:pt x="2690" y="10975"/>
                    <a:pt x="3222" y="11716"/>
                    <a:pt x="3989" y="12119"/>
                  </a:cubicBezTo>
                  <a:cubicBezTo>
                    <a:pt x="4262" y="12262"/>
                    <a:pt x="4582" y="12351"/>
                    <a:pt x="4890" y="12351"/>
                  </a:cubicBezTo>
                  <a:cubicBezTo>
                    <a:pt x="5188" y="12351"/>
                    <a:pt x="5474" y="12268"/>
                    <a:pt x="5697" y="12070"/>
                  </a:cubicBezTo>
                  <a:cubicBezTo>
                    <a:pt x="6177" y="11639"/>
                    <a:pt x="6153" y="10896"/>
                    <a:pt x="6375" y="10291"/>
                  </a:cubicBezTo>
                  <a:cubicBezTo>
                    <a:pt x="6636" y="9583"/>
                    <a:pt x="7252" y="9058"/>
                    <a:pt x="7924" y="8715"/>
                  </a:cubicBezTo>
                  <a:cubicBezTo>
                    <a:pt x="8597" y="8374"/>
                    <a:pt x="9335" y="8188"/>
                    <a:pt x="10050" y="7947"/>
                  </a:cubicBezTo>
                  <a:cubicBezTo>
                    <a:pt x="10598" y="7763"/>
                    <a:pt x="11190" y="7492"/>
                    <a:pt x="11404" y="6955"/>
                  </a:cubicBezTo>
                  <a:cubicBezTo>
                    <a:pt x="11688" y="6241"/>
                    <a:pt x="11162" y="5484"/>
                    <a:pt x="10696" y="4872"/>
                  </a:cubicBezTo>
                  <a:cubicBezTo>
                    <a:pt x="10072" y="4053"/>
                    <a:pt x="9502" y="3194"/>
                    <a:pt x="8989" y="2302"/>
                  </a:cubicBezTo>
                  <a:cubicBezTo>
                    <a:pt x="8659" y="1729"/>
                    <a:pt x="8342" y="1093"/>
                    <a:pt x="8426" y="436"/>
                  </a:cubicBezTo>
                  <a:cubicBezTo>
                    <a:pt x="8445" y="287"/>
                    <a:pt x="8495" y="141"/>
                    <a:pt x="8565" y="6"/>
                  </a:cubicBezTo>
                  <a:cubicBezTo>
                    <a:pt x="8497" y="5"/>
                    <a:pt x="8429" y="0"/>
                    <a:pt x="8360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8" name="Google Shape;5028;p39"/>
          <p:cNvGrpSpPr/>
          <p:nvPr/>
        </p:nvGrpSpPr>
        <p:grpSpPr>
          <a:xfrm>
            <a:off x="7417487" y="339683"/>
            <a:ext cx="1508228" cy="823573"/>
            <a:chOff x="2632487" y="4255033"/>
            <a:chExt cx="1508228" cy="823573"/>
          </a:xfrm>
        </p:grpSpPr>
        <p:sp>
          <p:nvSpPr>
            <p:cNvPr id="5029" name="Google Shape;5029;p39"/>
            <p:cNvSpPr/>
            <p:nvPr/>
          </p:nvSpPr>
          <p:spPr>
            <a:xfrm>
              <a:off x="2632487" y="4513653"/>
              <a:ext cx="1023999" cy="564953"/>
            </a:xfrm>
            <a:custGeom>
              <a:avLst/>
              <a:gdLst/>
              <a:ahLst/>
              <a:cxnLst/>
              <a:rect l="l" t="t" r="r" b="b"/>
              <a:pathLst>
                <a:path w="11419" h="6300" extrusionOk="0">
                  <a:moveTo>
                    <a:pt x="4696" y="885"/>
                  </a:moveTo>
                  <a:lnTo>
                    <a:pt x="4696" y="885"/>
                  </a:lnTo>
                  <a:lnTo>
                    <a:pt x="4696" y="885"/>
                  </a:lnTo>
                  <a:cubicBezTo>
                    <a:pt x="4696" y="885"/>
                    <a:pt x="4696" y="885"/>
                    <a:pt x="4696" y="885"/>
                  </a:cubicBezTo>
                  <a:close/>
                  <a:moveTo>
                    <a:pt x="11418" y="0"/>
                  </a:moveTo>
                  <a:lnTo>
                    <a:pt x="11418" y="0"/>
                  </a:lnTo>
                  <a:cubicBezTo>
                    <a:pt x="11418" y="0"/>
                    <a:pt x="8322" y="535"/>
                    <a:pt x="8063" y="603"/>
                  </a:cubicBezTo>
                  <a:lnTo>
                    <a:pt x="8063" y="603"/>
                  </a:lnTo>
                  <a:cubicBezTo>
                    <a:pt x="8134" y="535"/>
                    <a:pt x="8244" y="0"/>
                    <a:pt x="8244" y="0"/>
                  </a:cubicBezTo>
                  <a:lnTo>
                    <a:pt x="8244" y="0"/>
                  </a:lnTo>
                  <a:lnTo>
                    <a:pt x="4597" y="1370"/>
                  </a:lnTo>
                  <a:lnTo>
                    <a:pt x="4696" y="885"/>
                  </a:lnTo>
                  <a:lnTo>
                    <a:pt x="4696" y="885"/>
                  </a:lnTo>
                  <a:cubicBezTo>
                    <a:pt x="4695" y="887"/>
                    <a:pt x="1" y="2720"/>
                    <a:pt x="1109" y="5062"/>
                  </a:cubicBezTo>
                  <a:cubicBezTo>
                    <a:pt x="1463" y="5971"/>
                    <a:pt x="2111" y="6299"/>
                    <a:pt x="2903" y="6299"/>
                  </a:cubicBezTo>
                  <a:cubicBezTo>
                    <a:pt x="4049" y="6299"/>
                    <a:pt x="5496" y="5611"/>
                    <a:pt x="6789" y="4994"/>
                  </a:cubicBezTo>
                  <a:lnTo>
                    <a:pt x="6217" y="4853"/>
                  </a:lnTo>
                  <a:lnTo>
                    <a:pt x="9323" y="2602"/>
                  </a:lnTo>
                  <a:lnTo>
                    <a:pt x="8776" y="2506"/>
                  </a:lnTo>
                  <a:lnTo>
                    <a:pt x="114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9"/>
            <p:cNvSpPr/>
            <p:nvPr/>
          </p:nvSpPr>
          <p:spPr>
            <a:xfrm>
              <a:off x="2691672" y="4645564"/>
              <a:ext cx="715786" cy="405152"/>
            </a:xfrm>
            <a:custGeom>
              <a:avLst/>
              <a:gdLst/>
              <a:ahLst/>
              <a:cxnLst/>
              <a:rect l="l" t="t" r="r" b="b"/>
              <a:pathLst>
                <a:path w="7982" h="4518" extrusionOk="0">
                  <a:moveTo>
                    <a:pt x="6603" y="0"/>
                  </a:moveTo>
                  <a:cubicBezTo>
                    <a:pt x="6074" y="0"/>
                    <a:pt x="5266" y="153"/>
                    <a:pt x="4181" y="473"/>
                  </a:cubicBezTo>
                  <a:cubicBezTo>
                    <a:pt x="1398" y="1292"/>
                    <a:pt x="1" y="2310"/>
                    <a:pt x="691" y="3668"/>
                  </a:cubicBezTo>
                  <a:cubicBezTo>
                    <a:pt x="992" y="4258"/>
                    <a:pt x="1387" y="4518"/>
                    <a:pt x="1886" y="4518"/>
                  </a:cubicBezTo>
                  <a:cubicBezTo>
                    <a:pt x="2668" y="4518"/>
                    <a:pt x="3703" y="3880"/>
                    <a:pt x="5025" y="2882"/>
                  </a:cubicBezTo>
                  <a:cubicBezTo>
                    <a:pt x="7463" y="1040"/>
                    <a:pt x="7981" y="0"/>
                    <a:pt x="6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9"/>
            <p:cNvSpPr/>
            <p:nvPr/>
          </p:nvSpPr>
          <p:spPr>
            <a:xfrm>
              <a:off x="2747987" y="4805453"/>
              <a:ext cx="245799" cy="225443"/>
            </a:xfrm>
            <a:custGeom>
              <a:avLst/>
              <a:gdLst/>
              <a:ahLst/>
              <a:cxnLst/>
              <a:rect l="l" t="t" r="r" b="b"/>
              <a:pathLst>
                <a:path w="2741" h="2514" extrusionOk="0">
                  <a:moveTo>
                    <a:pt x="1370" y="0"/>
                  </a:moveTo>
                  <a:cubicBezTo>
                    <a:pt x="785" y="0"/>
                    <a:pt x="262" y="410"/>
                    <a:pt x="140" y="1005"/>
                  </a:cubicBezTo>
                  <a:cubicBezTo>
                    <a:pt x="0" y="1685"/>
                    <a:pt x="438" y="2348"/>
                    <a:pt x="1119" y="2488"/>
                  </a:cubicBezTo>
                  <a:cubicBezTo>
                    <a:pt x="1203" y="2505"/>
                    <a:pt x="1287" y="2513"/>
                    <a:pt x="1370" y="2513"/>
                  </a:cubicBezTo>
                  <a:cubicBezTo>
                    <a:pt x="1955" y="2513"/>
                    <a:pt x="2480" y="2104"/>
                    <a:pt x="2601" y="1509"/>
                  </a:cubicBezTo>
                  <a:cubicBezTo>
                    <a:pt x="2741" y="829"/>
                    <a:pt x="2303" y="166"/>
                    <a:pt x="1623" y="26"/>
                  </a:cubicBezTo>
                  <a:cubicBezTo>
                    <a:pt x="1538" y="9"/>
                    <a:pt x="1454" y="0"/>
                    <a:pt x="13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32" name="Google Shape;5032;p39"/>
            <p:cNvGrpSpPr/>
            <p:nvPr/>
          </p:nvGrpSpPr>
          <p:grpSpPr>
            <a:xfrm>
              <a:off x="3123183" y="4255033"/>
              <a:ext cx="1017532" cy="784290"/>
              <a:chOff x="3123183" y="4255033"/>
              <a:chExt cx="1017532" cy="784290"/>
            </a:xfrm>
          </p:grpSpPr>
          <p:sp>
            <p:nvSpPr>
              <p:cNvPr id="5033" name="Google Shape;5033;p39"/>
              <p:cNvSpPr/>
              <p:nvPr/>
            </p:nvSpPr>
            <p:spPr>
              <a:xfrm>
                <a:off x="3372656" y="4885621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3" y="1"/>
                    </a:moveTo>
                    <a:cubicBezTo>
                      <a:pt x="66" y="1"/>
                      <a:pt x="30" y="24"/>
                      <a:pt x="16" y="63"/>
                    </a:cubicBezTo>
                    <a:cubicBezTo>
                      <a:pt x="1" y="110"/>
                      <a:pt x="26" y="162"/>
                      <a:pt x="74" y="179"/>
                    </a:cubicBezTo>
                    <a:cubicBezTo>
                      <a:pt x="83" y="182"/>
                      <a:pt x="93" y="183"/>
                      <a:pt x="103" y="183"/>
                    </a:cubicBezTo>
                    <a:cubicBezTo>
                      <a:pt x="141" y="183"/>
                      <a:pt x="177" y="159"/>
                      <a:pt x="189" y="121"/>
                    </a:cubicBezTo>
                    <a:cubicBezTo>
                      <a:pt x="205" y="74"/>
                      <a:pt x="180" y="22"/>
                      <a:pt x="132" y="5"/>
                    </a:cubicBezTo>
                    <a:cubicBezTo>
                      <a:pt x="123" y="2"/>
                      <a:pt x="113" y="1"/>
                      <a:pt x="1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39"/>
              <p:cNvSpPr/>
              <p:nvPr/>
            </p:nvSpPr>
            <p:spPr>
              <a:xfrm>
                <a:off x="3513893" y="467802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0"/>
                    </a:moveTo>
                    <a:cubicBezTo>
                      <a:pt x="149" y="0"/>
                      <a:pt x="69" y="55"/>
                      <a:pt x="38" y="141"/>
                    </a:cubicBezTo>
                    <a:cubicBezTo>
                      <a:pt x="1" y="250"/>
                      <a:pt x="59" y="367"/>
                      <a:pt x="168" y="404"/>
                    </a:cubicBezTo>
                    <a:cubicBezTo>
                      <a:pt x="190" y="413"/>
                      <a:pt x="213" y="416"/>
                      <a:pt x="236" y="416"/>
                    </a:cubicBezTo>
                    <a:cubicBezTo>
                      <a:pt x="322" y="416"/>
                      <a:pt x="403" y="362"/>
                      <a:pt x="432" y="276"/>
                    </a:cubicBezTo>
                    <a:cubicBezTo>
                      <a:pt x="470" y="167"/>
                      <a:pt x="411" y="49"/>
                      <a:pt x="303" y="11"/>
                    </a:cubicBezTo>
                    <a:cubicBezTo>
                      <a:pt x="281" y="4"/>
                      <a:pt x="258" y="0"/>
                      <a:pt x="2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39"/>
              <p:cNvSpPr/>
              <p:nvPr/>
            </p:nvSpPr>
            <p:spPr>
              <a:xfrm>
                <a:off x="3424757" y="4486034"/>
                <a:ext cx="17218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2" extrusionOk="0">
                    <a:moveTo>
                      <a:pt x="96" y="1"/>
                    </a:moveTo>
                    <a:cubicBezTo>
                      <a:pt x="61" y="1"/>
                      <a:pt x="27" y="23"/>
                      <a:pt x="15" y="58"/>
                    </a:cubicBezTo>
                    <a:cubicBezTo>
                      <a:pt x="0" y="103"/>
                      <a:pt x="24" y="151"/>
                      <a:pt x="68" y="167"/>
                    </a:cubicBezTo>
                    <a:cubicBezTo>
                      <a:pt x="77" y="170"/>
                      <a:pt x="86" y="171"/>
                      <a:pt x="96" y="171"/>
                    </a:cubicBezTo>
                    <a:cubicBezTo>
                      <a:pt x="131" y="171"/>
                      <a:pt x="165" y="148"/>
                      <a:pt x="176" y="114"/>
                    </a:cubicBezTo>
                    <a:cubicBezTo>
                      <a:pt x="191" y="69"/>
                      <a:pt x="167" y="21"/>
                      <a:pt x="123" y="5"/>
                    </a:cubicBezTo>
                    <a:cubicBezTo>
                      <a:pt x="114" y="2"/>
                      <a:pt x="105" y="1"/>
                      <a:pt x="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39"/>
              <p:cNvSpPr/>
              <p:nvPr/>
            </p:nvSpPr>
            <p:spPr>
              <a:xfrm>
                <a:off x="3618901" y="4358248"/>
                <a:ext cx="76762" cy="68063"/>
              </a:xfrm>
              <a:custGeom>
                <a:avLst/>
                <a:gdLst/>
                <a:ahLst/>
                <a:cxnLst/>
                <a:rect l="l" t="t" r="r" b="b"/>
                <a:pathLst>
                  <a:path w="856" h="759" extrusionOk="0">
                    <a:moveTo>
                      <a:pt x="426" y="0"/>
                    </a:moveTo>
                    <a:cubicBezTo>
                      <a:pt x="270" y="0"/>
                      <a:pt x="124" y="100"/>
                      <a:pt x="69" y="256"/>
                    </a:cubicBezTo>
                    <a:cubicBezTo>
                      <a:pt x="0" y="454"/>
                      <a:pt x="106" y="670"/>
                      <a:pt x="304" y="738"/>
                    </a:cubicBezTo>
                    <a:cubicBezTo>
                      <a:pt x="345" y="752"/>
                      <a:pt x="386" y="759"/>
                      <a:pt x="427" y="759"/>
                    </a:cubicBezTo>
                    <a:cubicBezTo>
                      <a:pt x="584" y="759"/>
                      <a:pt x="731" y="660"/>
                      <a:pt x="785" y="503"/>
                    </a:cubicBezTo>
                    <a:cubicBezTo>
                      <a:pt x="855" y="305"/>
                      <a:pt x="749" y="90"/>
                      <a:pt x="551" y="22"/>
                    </a:cubicBezTo>
                    <a:cubicBezTo>
                      <a:pt x="510" y="7"/>
                      <a:pt x="467" y="0"/>
                      <a:pt x="4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39"/>
              <p:cNvSpPr/>
              <p:nvPr/>
            </p:nvSpPr>
            <p:spPr>
              <a:xfrm>
                <a:off x="3537119" y="4462180"/>
                <a:ext cx="17397" cy="15424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72" extrusionOk="0">
                    <a:moveTo>
                      <a:pt x="97" y="1"/>
                    </a:moveTo>
                    <a:cubicBezTo>
                      <a:pt x="62" y="1"/>
                      <a:pt x="28" y="23"/>
                      <a:pt x="16" y="58"/>
                    </a:cubicBezTo>
                    <a:cubicBezTo>
                      <a:pt x="0" y="103"/>
                      <a:pt x="24" y="151"/>
                      <a:pt x="69" y="167"/>
                    </a:cubicBezTo>
                    <a:cubicBezTo>
                      <a:pt x="79" y="170"/>
                      <a:pt x="88" y="172"/>
                      <a:pt x="98" y="172"/>
                    </a:cubicBezTo>
                    <a:cubicBezTo>
                      <a:pt x="133" y="172"/>
                      <a:pt x="166" y="149"/>
                      <a:pt x="178" y="113"/>
                    </a:cubicBezTo>
                    <a:cubicBezTo>
                      <a:pt x="193" y="69"/>
                      <a:pt x="168" y="21"/>
                      <a:pt x="123" y="5"/>
                    </a:cubicBezTo>
                    <a:cubicBezTo>
                      <a:pt x="115" y="2"/>
                      <a:pt x="106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39"/>
              <p:cNvSpPr/>
              <p:nvPr/>
            </p:nvSpPr>
            <p:spPr>
              <a:xfrm>
                <a:off x="3724358" y="4476259"/>
                <a:ext cx="44479" cy="39636"/>
              </a:xfrm>
              <a:custGeom>
                <a:avLst/>
                <a:gdLst/>
                <a:ahLst/>
                <a:cxnLst/>
                <a:rect l="l" t="t" r="r" b="b"/>
                <a:pathLst>
                  <a:path w="496" h="442" extrusionOk="0">
                    <a:moveTo>
                      <a:pt x="249" y="0"/>
                    </a:moveTo>
                    <a:cubicBezTo>
                      <a:pt x="156" y="0"/>
                      <a:pt x="71" y="58"/>
                      <a:pt x="40" y="150"/>
                    </a:cubicBezTo>
                    <a:cubicBezTo>
                      <a:pt x="0" y="265"/>
                      <a:pt x="62" y="390"/>
                      <a:pt x="176" y="429"/>
                    </a:cubicBezTo>
                    <a:cubicBezTo>
                      <a:pt x="200" y="437"/>
                      <a:pt x="225" y="441"/>
                      <a:pt x="249" y="441"/>
                    </a:cubicBezTo>
                    <a:cubicBezTo>
                      <a:pt x="340" y="441"/>
                      <a:pt x="425" y="384"/>
                      <a:pt x="457" y="292"/>
                    </a:cubicBezTo>
                    <a:cubicBezTo>
                      <a:pt x="495" y="177"/>
                      <a:pt x="435" y="52"/>
                      <a:pt x="320" y="12"/>
                    </a:cubicBezTo>
                    <a:cubicBezTo>
                      <a:pt x="297" y="4"/>
                      <a:pt x="273" y="0"/>
                      <a:pt x="2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39"/>
              <p:cNvSpPr/>
              <p:nvPr/>
            </p:nvSpPr>
            <p:spPr>
              <a:xfrm>
                <a:off x="3660779" y="4584765"/>
                <a:ext cx="17218" cy="15334"/>
              </a:xfrm>
              <a:custGeom>
                <a:avLst/>
                <a:gdLst/>
                <a:ahLst/>
                <a:cxnLst/>
                <a:rect l="l" t="t" r="r" b="b"/>
                <a:pathLst>
                  <a:path w="192" h="171" extrusionOk="0">
                    <a:moveTo>
                      <a:pt x="97" y="1"/>
                    </a:moveTo>
                    <a:cubicBezTo>
                      <a:pt x="61" y="1"/>
                      <a:pt x="28" y="23"/>
                      <a:pt x="15" y="58"/>
                    </a:cubicBezTo>
                    <a:cubicBezTo>
                      <a:pt x="0" y="103"/>
                      <a:pt x="24" y="151"/>
                      <a:pt x="68" y="166"/>
                    </a:cubicBezTo>
                    <a:cubicBezTo>
                      <a:pt x="77" y="169"/>
                      <a:pt x="86" y="171"/>
                      <a:pt x="95" y="171"/>
                    </a:cubicBezTo>
                    <a:cubicBezTo>
                      <a:pt x="131" y="171"/>
                      <a:pt x="164" y="148"/>
                      <a:pt x="177" y="113"/>
                    </a:cubicBezTo>
                    <a:cubicBezTo>
                      <a:pt x="191" y="68"/>
                      <a:pt x="167" y="21"/>
                      <a:pt x="123" y="5"/>
                    </a:cubicBezTo>
                    <a:cubicBezTo>
                      <a:pt x="115" y="2"/>
                      <a:pt x="105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39"/>
              <p:cNvSpPr/>
              <p:nvPr/>
            </p:nvSpPr>
            <p:spPr>
              <a:xfrm>
                <a:off x="3789013" y="4404251"/>
                <a:ext cx="35870" cy="3183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355" extrusionOk="0">
                    <a:moveTo>
                      <a:pt x="200" y="0"/>
                    </a:moveTo>
                    <a:cubicBezTo>
                      <a:pt x="127" y="0"/>
                      <a:pt x="59" y="46"/>
                      <a:pt x="33" y="120"/>
                    </a:cubicBezTo>
                    <a:cubicBezTo>
                      <a:pt x="1" y="211"/>
                      <a:pt x="50" y="314"/>
                      <a:pt x="142" y="345"/>
                    </a:cubicBezTo>
                    <a:cubicBezTo>
                      <a:pt x="162" y="351"/>
                      <a:pt x="181" y="354"/>
                      <a:pt x="200" y="354"/>
                    </a:cubicBezTo>
                    <a:cubicBezTo>
                      <a:pt x="274" y="354"/>
                      <a:pt x="342" y="309"/>
                      <a:pt x="368" y="235"/>
                    </a:cubicBezTo>
                    <a:cubicBezTo>
                      <a:pt x="400" y="143"/>
                      <a:pt x="351" y="41"/>
                      <a:pt x="258" y="10"/>
                    </a:cubicBezTo>
                    <a:cubicBezTo>
                      <a:pt x="239" y="3"/>
                      <a:pt x="219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39"/>
              <p:cNvSpPr/>
              <p:nvPr/>
            </p:nvSpPr>
            <p:spPr>
              <a:xfrm>
                <a:off x="3956345" y="4298436"/>
                <a:ext cx="42147" cy="3739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17" extrusionOk="0">
                    <a:moveTo>
                      <a:pt x="235" y="1"/>
                    </a:moveTo>
                    <a:cubicBezTo>
                      <a:pt x="148" y="1"/>
                      <a:pt x="68" y="55"/>
                      <a:pt x="38" y="141"/>
                    </a:cubicBezTo>
                    <a:cubicBezTo>
                      <a:pt x="1" y="251"/>
                      <a:pt x="59" y="368"/>
                      <a:pt x="167" y="405"/>
                    </a:cubicBezTo>
                    <a:cubicBezTo>
                      <a:pt x="189" y="413"/>
                      <a:pt x="212" y="416"/>
                      <a:pt x="234" y="416"/>
                    </a:cubicBezTo>
                    <a:cubicBezTo>
                      <a:pt x="320" y="416"/>
                      <a:pt x="401" y="362"/>
                      <a:pt x="431" y="277"/>
                    </a:cubicBezTo>
                    <a:cubicBezTo>
                      <a:pt x="470" y="168"/>
                      <a:pt x="410" y="50"/>
                      <a:pt x="303" y="12"/>
                    </a:cubicBezTo>
                    <a:cubicBezTo>
                      <a:pt x="280" y="5"/>
                      <a:pt x="257" y="1"/>
                      <a:pt x="2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39"/>
              <p:cNvSpPr/>
              <p:nvPr/>
            </p:nvSpPr>
            <p:spPr>
              <a:xfrm>
                <a:off x="3771796" y="4343452"/>
                <a:ext cx="1614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9" extrusionOk="0">
                    <a:moveTo>
                      <a:pt x="90" y="1"/>
                    </a:moveTo>
                    <a:cubicBezTo>
                      <a:pt x="57" y="1"/>
                      <a:pt x="26" y="21"/>
                      <a:pt x="15" y="54"/>
                    </a:cubicBezTo>
                    <a:cubicBezTo>
                      <a:pt x="1" y="95"/>
                      <a:pt x="23" y="141"/>
                      <a:pt x="64" y="154"/>
                    </a:cubicBezTo>
                    <a:cubicBezTo>
                      <a:pt x="73" y="157"/>
                      <a:pt x="82" y="159"/>
                      <a:pt x="90" y="159"/>
                    </a:cubicBezTo>
                    <a:cubicBezTo>
                      <a:pt x="123" y="159"/>
                      <a:pt x="154" y="139"/>
                      <a:pt x="164" y="105"/>
                    </a:cubicBezTo>
                    <a:cubicBezTo>
                      <a:pt x="179" y="65"/>
                      <a:pt x="157" y="20"/>
                      <a:pt x="116" y="5"/>
                    </a:cubicBezTo>
                    <a:cubicBezTo>
                      <a:pt x="107" y="2"/>
                      <a:pt x="98" y="1"/>
                      <a:pt x="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39"/>
              <p:cNvSpPr/>
              <p:nvPr/>
            </p:nvSpPr>
            <p:spPr>
              <a:xfrm>
                <a:off x="3880839" y="4342017"/>
                <a:ext cx="18383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205" h="184" extrusionOk="0">
                    <a:moveTo>
                      <a:pt x="102" y="1"/>
                    </a:moveTo>
                    <a:cubicBezTo>
                      <a:pt x="65" y="1"/>
                      <a:pt x="29" y="24"/>
                      <a:pt x="16" y="63"/>
                    </a:cubicBezTo>
                    <a:cubicBezTo>
                      <a:pt x="0" y="110"/>
                      <a:pt x="25" y="162"/>
                      <a:pt x="73" y="179"/>
                    </a:cubicBezTo>
                    <a:cubicBezTo>
                      <a:pt x="83" y="182"/>
                      <a:pt x="93" y="183"/>
                      <a:pt x="102" y="183"/>
                    </a:cubicBezTo>
                    <a:cubicBezTo>
                      <a:pt x="141" y="183"/>
                      <a:pt x="176" y="160"/>
                      <a:pt x="189" y="121"/>
                    </a:cubicBezTo>
                    <a:cubicBezTo>
                      <a:pt x="205" y="75"/>
                      <a:pt x="181" y="22"/>
                      <a:pt x="132" y="6"/>
                    </a:cubicBezTo>
                    <a:cubicBezTo>
                      <a:pt x="122" y="3"/>
                      <a:pt x="112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39"/>
              <p:cNvSpPr/>
              <p:nvPr/>
            </p:nvSpPr>
            <p:spPr>
              <a:xfrm>
                <a:off x="4037321" y="4277093"/>
                <a:ext cx="26992" cy="24212"/>
              </a:xfrm>
              <a:custGeom>
                <a:avLst/>
                <a:gdLst/>
                <a:ahLst/>
                <a:cxnLst/>
                <a:rect l="l" t="t" r="r" b="b"/>
                <a:pathLst>
                  <a:path w="301" h="270" extrusionOk="0">
                    <a:moveTo>
                      <a:pt x="150" y="0"/>
                    </a:moveTo>
                    <a:cubicBezTo>
                      <a:pt x="94" y="0"/>
                      <a:pt x="42" y="35"/>
                      <a:pt x="23" y="91"/>
                    </a:cubicBezTo>
                    <a:cubicBezTo>
                      <a:pt x="0" y="162"/>
                      <a:pt x="37" y="237"/>
                      <a:pt x="107" y="262"/>
                    </a:cubicBezTo>
                    <a:cubicBezTo>
                      <a:pt x="121" y="267"/>
                      <a:pt x="136" y="269"/>
                      <a:pt x="151" y="269"/>
                    </a:cubicBezTo>
                    <a:cubicBezTo>
                      <a:pt x="207" y="269"/>
                      <a:pt x="259" y="234"/>
                      <a:pt x="278" y="178"/>
                    </a:cubicBezTo>
                    <a:cubicBezTo>
                      <a:pt x="301" y="108"/>
                      <a:pt x="265" y="32"/>
                      <a:pt x="194" y="7"/>
                    </a:cubicBezTo>
                    <a:cubicBezTo>
                      <a:pt x="180" y="2"/>
                      <a:pt x="165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39"/>
              <p:cNvSpPr/>
              <p:nvPr/>
            </p:nvSpPr>
            <p:spPr>
              <a:xfrm>
                <a:off x="3985489" y="4370265"/>
                <a:ext cx="26095" cy="23046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57" extrusionOk="0">
                    <a:moveTo>
                      <a:pt x="145" y="0"/>
                    </a:moveTo>
                    <a:cubicBezTo>
                      <a:pt x="92" y="0"/>
                      <a:pt x="43" y="34"/>
                      <a:pt x="25" y="87"/>
                    </a:cubicBezTo>
                    <a:cubicBezTo>
                      <a:pt x="1" y="154"/>
                      <a:pt x="37" y="227"/>
                      <a:pt x="104" y="249"/>
                    </a:cubicBezTo>
                    <a:cubicBezTo>
                      <a:pt x="118" y="254"/>
                      <a:pt x="133" y="257"/>
                      <a:pt x="147" y="257"/>
                    </a:cubicBezTo>
                    <a:cubicBezTo>
                      <a:pt x="200" y="257"/>
                      <a:pt x="249" y="224"/>
                      <a:pt x="267" y="170"/>
                    </a:cubicBezTo>
                    <a:cubicBezTo>
                      <a:pt x="291" y="104"/>
                      <a:pt x="254" y="31"/>
                      <a:pt x="187" y="8"/>
                    </a:cubicBezTo>
                    <a:cubicBezTo>
                      <a:pt x="173" y="3"/>
                      <a:pt x="159" y="0"/>
                      <a:pt x="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39"/>
              <p:cNvSpPr/>
              <p:nvPr/>
            </p:nvSpPr>
            <p:spPr>
              <a:xfrm>
                <a:off x="3875818" y="4300498"/>
                <a:ext cx="16052" cy="1425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59" extrusionOk="0">
                    <a:moveTo>
                      <a:pt x="89" y="0"/>
                    </a:moveTo>
                    <a:cubicBezTo>
                      <a:pt x="57" y="0"/>
                      <a:pt x="26" y="21"/>
                      <a:pt x="15" y="54"/>
                    </a:cubicBezTo>
                    <a:cubicBezTo>
                      <a:pt x="0" y="95"/>
                      <a:pt x="23" y="140"/>
                      <a:pt x="65" y="155"/>
                    </a:cubicBezTo>
                    <a:cubicBezTo>
                      <a:pt x="73" y="158"/>
                      <a:pt x="81" y="159"/>
                      <a:pt x="90" y="159"/>
                    </a:cubicBezTo>
                    <a:cubicBezTo>
                      <a:pt x="123" y="159"/>
                      <a:pt x="154" y="138"/>
                      <a:pt x="165" y="105"/>
                    </a:cubicBezTo>
                    <a:cubicBezTo>
                      <a:pt x="178" y="64"/>
                      <a:pt x="156" y="19"/>
                      <a:pt x="115" y="5"/>
                    </a:cubicBezTo>
                    <a:cubicBezTo>
                      <a:pt x="106" y="2"/>
                      <a:pt x="97" y="0"/>
                      <a:pt x="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39"/>
              <p:cNvSpPr/>
              <p:nvPr/>
            </p:nvSpPr>
            <p:spPr>
              <a:xfrm>
                <a:off x="3876535" y="4404341"/>
                <a:ext cx="13631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36" extrusionOk="0">
                    <a:moveTo>
                      <a:pt x="76" y="0"/>
                    </a:moveTo>
                    <a:cubicBezTo>
                      <a:pt x="48" y="0"/>
                      <a:pt x="21" y="17"/>
                      <a:pt x="12" y="46"/>
                    </a:cubicBezTo>
                    <a:cubicBezTo>
                      <a:pt x="0" y="81"/>
                      <a:pt x="18" y="120"/>
                      <a:pt x="54" y="131"/>
                    </a:cubicBezTo>
                    <a:cubicBezTo>
                      <a:pt x="61" y="134"/>
                      <a:pt x="69" y="135"/>
                      <a:pt x="76" y="135"/>
                    </a:cubicBezTo>
                    <a:cubicBezTo>
                      <a:pt x="104" y="135"/>
                      <a:pt x="129" y="117"/>
                      <a:pt x="140" y="89"/>
                    </a:cubicBezTo>
                    <a:cubicBezTo>
                      <a:pt x="152" y="54"/>
                      <a:pt x="133" y="15"/>
                      <a:pt x="98" y="4"/>
                    </a:cubicBezTo>
                    <a:cubicBezTo>
                      <a:pt x="91" y="2"/>
                      <a:pt x="84" y="0"/>
                      <a:pt x="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39"/>
              <p:cNvSpPr/>
              <p:nvPr/>
            </p:nvSpPr>
            <p:spPr>
              <a:xfrm>
                <a:off x="4115965" y="4255033"/>
                <a:ext cx="24750" cy="2188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44" extrusionOk="0">
                    <a:moveTo>
                      <a:pt x="137" y="1"/>
                    </a:moveTo>
                    <a:cubicBezTo>
                      <a:pt x="87" y="1"/>
                      <a:pt x="39" y="32"/>
                      <a:pt x="22" y="83"/>
                    </a:cubicBezTo>
                    <a:cubicBezTo>
                      <a:pt x="0" y="147"/>
                      <a:pt x="34" y="216"/>
                      <a:pt x="98" y="238"/>
                    </a:cubicBezTo>
                    <a:cubicBezTo>
                      <a:pt x="111" y="242"/>
                      <a:pt x="124" y="244"/>
                      <a:pt x="137" y="244"/>
                    </a:cubicBezTo>
                    <a:cubicBezTo>
                      <a:pt x="187" y="244"/>
                      <a:pt x="235" y="213"/>
                      <a:pt x="253" y="163"/>
                    </a:cubicBezTo>
                    <a:cubicBezTo>
                      <a:pt x="275" y="99"/>
                      <a:pt x="241" y="29"/>
                      <a:pt x="177" y="7"/>
                    </a:cubicBezTo>
                    <a:cubicBezTo>
                      <a:pt x="164" y="3"/>
                      <a:pt x="151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39"/>
              <p:cNvSpPr/>
              <p:nvPr/>
            </p:nvSpPr>
            <p:spPr>
              <a:xfrm>
                <a:off x="3418032" y="4403265"/>
                <a:ext cx="22419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23" extrusionOk="0">
                    <a:moveTo>
                      <a:pt x="125" y="1"/>
                    </a:moveTo>
                    <a:cubicBezTo>
                      <a:pt x="79" y="1"/>
                      <a:pt x="35" y="30"/>
                      <a:pt x="19" y="75"/>
                    </a:cubicBezTo>
                    <a:cubicBezTo>
                      <a:pt x="0" y="133"/>
                      <a:pt x="32" y="197"/>
                      <a:pt x="89" y="216"/>
                    </a:cubicBezTo>
                    <a:cubicBezTo>
                      <a:pt x="101" y="220"/>
                      <a:pt x="112" y="222"/>
                      <a:pt x="124" y="222"/>
                    </a:cubicBezTo>
                    <a:cubicBezTo>
                      <a:pt x="170" y="222"/>
                      <a:pt x="213" y="193"/>
                      <a:pt x="230" y="147"/>
                    </a:cubicBezTo>
                    <a:cubicBezTo>
                      <a:pt x="249" y="90"/>
                      <a:pt x="218" y="26"/>
                      <a:pt x="161" y="7"/>
                    </a:cubicBezTo>
                    <a:cubicBezTo>
                      <a:pt x="149" y="3"/>
                      <a:pt x="137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39"/>
              <p:cNvSpPr/>
              <p:nvPr/>
            </p:nvSpPr>
            <p:spPr>
              <a:xfrm>
                <a:off x="3225412" y="4497602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1" y="1"/>
                    </a:moveTo>
                    <a:cubicBezTo>
                      <a:pt x="96" y="1"/>
                      <a:pt x="44" y="36"/>
                      <a:pt x="26" y="91"/>
                    </a:cubicBezTo>
                    <a:cubicBezTo>
                      <a:pt x="1" y="161"/>
                      <a:pt x="38" y="237"/>
                      <a:pt x="107" y="260"/>
                    </a:cubicBezTo>
                    <a:cubicBezTo>
                      <a:pt x="122" y="265"/>
                      <a:pt x="137" y="267"/>
                      <a:pt x="151" y="267"/>
                    </a:cubicBezTo>
                    <a:cubicBezTo>
                      <a:pt x="206" y="267"/>
                      <a:pt x="257" y="233"/>
                      <a:pt x="277" y="178"/>
                    </a:cubicBezTo>
                    <a:cubicBezTo>
                      <a:pt x="301" y="108"/>
                      <a:pt x="264" y="32"/>
                      <a:pt x="195" y="8"/>
                    </a:cubicBezTo>
                    <a:cubicBezTo>
                      <a:pt x="180" y="3"/>
                      <a:pt x="165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39"/>
              <p:cNvSpPr/>
              <p:nvPr/>
            </p:nvSpPr>
            <p:spPr>
              <a:xfrm>
                <a:off x="3123183" y="4535982"/>
                <a:ext cx="19549" cy="17397"/>
              </a:xfrm>
              <a:custGeom>
                <a:avLst/>
                <a:gdLst/>
                <a:ahLst/>
                <a:cxnLst/>
                <a:rect l="l" t="t" r="r" b="b"/>
                <a:pathLst>
                  <a:path w="218" h="194" extrusionOk="0">
                    <a:moveTo>
                      <a:pt x="109" y="1"/>
                    </a:moveTo>
                    <a:cubicBezTo>
                      <a:pt x="68" y="1"/>
                      <a:pt x="31" y="25"/>
                      <a:pt x="17" y="65"/>
                    </a:cubicBezTo>
                    <a:cubicBezTo>
                      <a:pt x="0" y="116"/>
                      <a:pt x="26" y="172"/>
                      <a:pt x="78" y="188"/>
                    </a:cubicBezTo>
                    <a:cubicBezTo>
                      <a:pt x="88" y="192"/>
                      <a:pt x="98" y="193"/>
                      <a:pt x="108" y="193"/>
                    </a:cubicBezTo>
                    <a:cubicBezTo>
                      <a:pt x="148" y="193"/>
                      <a:pt x="185" y="168"/>
                      <a:pt x="200" y="128"/>
                    </a:cubicBezTo>
                    <a:cubicBezTo>
                      <a:pt x="217" y="78"/>
                      <a:pt x="191" y="22"/>
                      <a:pt x="140" y="6"/>
                    </a:cubicBezTo>
                    <a:cubicBezTo>
                      <a:pt x="130" y="2"/>
                      <a:pt x="119" y="1"/>
                      <a:pt x="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39"/>
              <p:cNvSpPr/>
              <p:nvPr/>
            </p:nvSpPr>
            <p:spPr>
              <a:xfrm>
                <a:off x="3279395" y="4468637"/>
                <a:ext cx="16411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63" extrusionOk="0">
                    <a:moveTo>
                      <a:pt x="92" y="1"/>
                    </a:moveTo>
                    <a:cubicBezTo>
                      <a:pt x="59" y="1"/>
                      <a:pt x="27" y="22"/>
                      <a:pt x="15" y="55"/>
                    </a:cubicBezTo>
                    <a:cubicBezTo>
                      <a:pt x="0" y="97"/>
                      <a:pt x="23" y="144"/>
                      <a:pt x="66" y="158"/>
                    </a:cubicBezTo>
                    <a:cubicBezTo>
                      <a:pt x="75" y="161"/>
                      <a:pt x="84" y="163"/>
                      <a:pt x="93" y="163"/>
                    </a:cubicBezTo>
                    <a:cubicBezTo>
                      <a:pt x="127" y="163"/>
                      <a:pt x="158" y="142"/>
                      <a:pt x="169" y="107"/>
                    </a:cubicBezTo>
                    <a:cubicBezTo>
                      <a:pt x="183" y="66"/>
                      <a:pt x="160" y="19"/>
                      <a:pt x="118" y="5"/>
                    </a:cubicBezTo>
                    <a:cubicBezTo>
                      <a:pt x="110" y="2"/>
                      <a:pt x="101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39"/>
              <p:cNvSpPr/>
              <p:nvPr/>
            </p:nvSpPr>
            <p:spPr>
              <a:xfrm>
                <a:off x="3155556" y="4455096"/>
                <a:ext cx="25468" cy="2268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3" extrusionOk="0">
                    <a:moveTo>
                      <a:pt x="142" y="1"/>
                    </a:moveTo>
                    <a:cubicBezTo>
                      <a:pt x="89" y="1"/>
                      <a:pt x="41" y="34"/>
                      <a:pt x="23" y="85"/>
                    </a:cubicBezTo>
                    <a:cubicBezTo>
                      <a:pt x="0" y="152"/>
                      <a:pt x="36" y="223"/>
                      <a:pt x="101" y="246"/>
                    </a:cubicBezTo>
                    <a:cubicBezTo>
                      <a:pt x="114" y="250"/>
                      <a:pt x="127" y="252"/>
                      <a:pt x="141" y="252"/>
                    </a:cubicBezTo>
                    <a:cubicBezTo>
                      <a:pt x="193" y="252"/>
                      <a:pt x="242" y="219"/>
                      <a:pt x="261" y="168"/>
                    </a:cubicBezTo>
                    <a:cubicBezTo>
                      <a:pt x="284" y="101"/>
                      <a:pt x="248" y="29"/>
                      <a:pt x="183" y="7"/>
                    </a:cubicBezTo>
                    <a:cubicBezTo>
                      <a:pt x="169" y="3"/>
                      <a:pt x="156" y="1"/>
                      <a:pt x="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39"/>
              <p:cNvSpPr/>
              <p:nvPr/>
            </p:nvSpPr>
            <p:spPr>
              <a:xfrm>
                <a:off x="3319390" y="4394477"/>
                <a:ext cx="14886" cy="13272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48" extrusionOk="0">
                    <a:moveTo>
                      <a:pt x="82" y="0"/>
                    </a:moveTo>
                    <a:cubicBezTo>
                      <a:pt x="52" y="0"/>
                      <a:pt x="24" y="19"/>
                      <a:pt x="13" y="50"/>
                    </a:cubicBezTo>
                    <a:cubicBezTo>
                      <a:pt x="0" y="89"/>
                      <a:pt x="20" y="131"/>
                      <a:pt x="59" y="144"/>
                    </a:cubicBezTo>
                    <a:cubicBezTo>
                      <a:pt x="66" y="147"/>
                      <a:pt x="74" y="148"/>
                      <a:pt x="81" y="148"/>
                    </a:cubicBezTo>
                    <a:cubicBezTo>
                      <a:pt x="112" y="148"/>
                      <a:pt x="141" y="128"/>
                      <a:pt x="153" y="98"/>
                    </a:cubicBezTo>
                    <a:cubicBezTo>
                      <a:pt x="165" y="59"/>
                      <a:pt x="146" y="17"/>
                      <a:pt x="107" y="5"/>
                    </a:cubicBezTo>
                    <a:cubicBezTo>
                      <a:pt x="99" y="2"/>
                      <a:pt x="90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39"/>
              <p:cNvSpPr/>
              <p:nvPr/>
            </p:nvSpPr>
            <p:spPr>
              <a:xfrm>
                <a:off x="3304863" y="4921043"/>
                <a:ext cx="22508" cy="1999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23" extrusionOk="0">
                    <a:moveTo>
                      <a:pt x="126" y="1"/>
                    </a:moveTo>
                    <a:cubicBezTo>
                      <a:pt x="80" y="1"/>
                      <a:pt x="36" y="30"/>
                      <a:pt x="21" y="75"/>
                    </a:cubicBezTo>
                    <a:cubicBezTo>
                      <a:pt x="1" y="133"/>
                      <a:pt x="32" y="196"/>
                      <a:pt x="90" y="216"/>
                    </a:cubicBezTo>
                    <a:cubicBezTo>
                      <a:pt x="101" y="220"/>
                      <a:pt x="114" y="222"/>
                      <a:pt x="125" y="222"/>
                    </a:cubicBezTo>
                    <a:cubicBezTo>
                      <a:pt x="172" y="222"/>
                      <a:pt x="214" y="193"/>
                      <a:pt x="230" y="147"/>
                    </a:cubicBezTo>
                    <a:cubicBezTo>
                      <a:pt x="250" y="90"/>
                      <a:pt x="219" y="26"/>
                      <a:pt x="161" y="7"/>
                    </a:cubicBezTo>
                    <a:cubicBezTo>
                      <a:pt x="150" y="3"/>
                      <a:pt x="138" y="1"/>
                      <a:pt x="1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39"/>
              <p:cNvSpPr/>
              <p:nvPr/>
            </p:nvSpPr>
            <p:spPr>
              <a:xfrm>
                <a:off x="3229716" y="5014035"/>
                <a:ext cx="28427" cy="25288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82" extrusionOk="0">
                    <a:moveTo>
                      <a:pt x="159" y="0"/>
                    </a:moveTo>
                    <a:cubicBezTo>
                      <a:pt x="101" y="0"/>
                      <a:pt x="46" y="37"/>
                      <a:pt x="26" y="95"/>
                    </a:cubicBezTo>
                    <a:cubicBezTo>
                      <a:pt x="1" y="168"/>
                      <a:pt x="40" y="249"/>
                      <a:pt x="113" y="274"/>
                    </a:cubicBezTo>
                    <a:cubicBezTo>
                      <a:pt x="129" y="279"/>
                      <a:pt x="144" y="282"/>
                      <a:pt x="159" y="282"/>
                    </a:cubicBezTo>
                    <a:cubicBezTo>
                      <a:pt x="217" y="282"/>
                      <a:pt x="271" y="245"/>
                      <a:pt x="292" y="186"/>
                    </a:cubicBezTo>
                    <a:cubicBezTo>
                      <a:pt x="317" y="113"/>
                      <a:pt x="277" y="33"/>
                      <a:pt x="204" y="8"/>
                    </a:cubicBezTo>
                    <a:cubicBezTo>
                      <a:pt x="189" y="3"/>
                      <a:pt x="174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39"/>
              <p:cNvSpPr/>
              <p:nvPr/>
            </p:nvSpPr>
            <p:spPr>
              <a:xfrm>
                <a:off x="3435339" y="4820877"/>
                <a:ext cx="27082" cy="2403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68" extrusionOk="0">
                    <a:moveTo>
                      <a:pt x="150" y="0"/>
                    </a:moveTo>
                    <a:cubicBezTo>
                      <a:pt x="94" y="0"/>
                      <a:pt x="43" y="35"/>
                      <a:pt x="25" y="91"/>
                    </a:cubicBezTo>
                    <a:cubicBezTo>
                      <a:pt x="0" y="160"/>
                      <a:pt x="38" y="236"/>
                      <a:pt x="106" y="259"/>
                    </a:cubicBezTo>
                    <a:cubicBezTo>
                      <a:pt x="121" y="265"/>
                      <a:pt x="136" y="267"/>
                      <a:pt x="151" y="267"/>
                    </a:cubicBezTo>
                    <a:cubicBezTo>
                      <a:pt x="206" y="267"/>
                      <a:pt x="257" y="232"/>
                      <a:pt x="276" y="177"/>
                    </a:cubicBezTo>
                    <a:cubicBezTo>
                      <a:pt x="301" y="107"/>
                      <a:pt x="263" y="31"/>
                      <a:pt x="194" y="8"/>
                    </a:cubicBezTo>
                    <a:cubicBezTo>
                      <a:pt x="179" y="3"/>
                      <a:pt x="164" y="0"/>
                      <a:pt x="1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58" name="Google Shape;5058;p39"/>
          <p:cNvGrpSpPr/>
          <p:nvPr/>
        </p:nvGrpSpPr>
        <p:grpSpPr>
          <a:xfrm>
            <a:off x="-1129167" y="4339228"/>
            <a:ext cx="3695341" cy="3669209"/>
            <a:chOff x="-3584373" y="4504475"/>
            <a:chExt cx="1013366" cy="1006200"/>
          </a:xfrm>
        </p:grpSpPr>
        <p:sp>
          <p:nvSpPr>
            <p:cNvPr id="5059" name="Google Shape;5059;p39"/>
            <p:cNvSpPr/>
            <p:nvPr/>
          </p:nvSpPr>
          <p:spPr>
            <a:xfrm>
              <a:off x="-3583100" y="4504475"/>
              <a:ext cx="1006200" cy="1006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9"/>
            <p:cNvSpPr/>
            <p:nvPr/>
          </p:nvSpPr>
          <p:spPr>
            <a:xfrm>
              <a:off x="-3584373" y="4974560"/>
              <a:ext cx="999170" cy="311817"/>
            </a:xfrm>
            <a:custGeom>
              <a:avLst/>
              <a:gdLst/>
              <a:ahLst/>
              <a:cxnLst/>
              <a:rect l="l" t="t" r="r" b="b"/>
              <a:pathLst>
                <a:path w="6194" h="1933" extrusionOk="0">
                  <a:moveTo>
                    <a:pt x="1684" y="0"/>
                  </a:moveTo>
                  <a:cubicBezTo>
                    <a:pt x="1300" y="0"/>
                    <a:pt x="915" y="121"/>
                    <a:pt x="531" y="177"/>
                  </a:cubicBezTo>
                  <a:cubicBezTo>
                    <a:pt x="355" y="203"/>
                    <a:pt x="177" y="214"/>
                    <a:pt x="0" y="216"/>
                  </a:cubicBezTo>
                  <a:cubicBezTo>
                    <a:pt x="1" y="714"/>
                    <a:pt x="119" y="1184"/>
                    <a:pt x="329" y="1602"/>
                  </a:cubicBezTo>
                  <a:cubicBezTo>
                    <a:pt x="454" y="1647"/>
                    <a:pt x="578" y="1696"/>
                    <a:pt x="701" y="1743"/>
                  </a:cubicBezTo>
                  <a:cubicBezTo>
                    <a:pt x="957" y="1842"/>
                    <a:pt x="1223" y="1933"/>
                    <a:pt x="1495" y="1933"/>
                  </a:cubicBezTo>
                  <a:cubicBezTo>
                    <a:pt x="1521" y="1933"/>
                    <a:pt x="1547" y="1932"/>
                    <a:pt x="1573" y="1930"/>
                  </a:cubicBezTo>
                  <a:cubicBezTo>
                    <a:pt x="2038" y="1900"/>
                    <a:pt x="2450" y="1592"/>
                    <a:pt x="2915" y="1563"/>
                  </a:cubicBezTo>
                  <a:cubicBezTo>
                    <a:pt x="2940" y="1562"/>
                    <a:pt x="2965" y="1561"/>
                    <a:pt x="2991" y="1561"/>
                  </a:cubicBezTo>
                  <a:cubicBezTo>
                    <a:pt x="3458" y="1561"/>
                    <a:pt x="3903" y="1822"/>
                    <a:pt x="4374" y="1822"/>
                  </a:cubicBezTo>
                  <a:cubicBezTo>
                    <a:pt x="4704" y="1822"/>
                    <a:pt x="5018" y="1694"/>
                    <a:pt x="5343" y="1632"/>
                  </a:cubicBezTo>
                  <a:cubicBezTo>
                    <a:pt x="5435" y="1614"/>
                    <a:pt x="5530" y="1604"/>
                    <a:pt x="5626" y="1604"/>
                  </a:cubicBezTo>
                  <a:cubicBezTo>
                    <a:pt x="5708" y="1604"/>
                    <a:pt x="5790" y="1612"/>
                    <a:pt x="5869" y="1628"/>
                  </a:cubicBezTo>
                  <a:cubicBezTo>
                    <a:pt x="6035" y="1307"/>
                    <a:pt x="6149" y="956"/>
                    <a:pt x="6193" y="580"/>
                  </a:cubicBezTo>
                  <a:cubicBezTo>
                    <a:pt x="6039" y="514"/>
                    <a:pt x="5868" y="487"/>
                    <a:pt x="5693" y="487"/>
                  </a:cubicBezTo>
                  <a:cubicBezTo>
                    <a:pt x="5496" y="487"/>
                    <a:pt x="5294" y="521"/>
                    <a:pt x="5104" y="570"/>
                  </a:cubicBezTo>
                  <a:cubicBezTo>
                    <a:pt x="4728" y="666"/>
                    <a:pt x="4348" y="808"/>
                    <a:pt x="3964" y="808"/>
                  </a:cubicBezTo>
                  <a:cubicBezTo>
                    <a:pt x="3900" y="808"/>
                    <a:pt x="3835" y="804"/>
                    <a:pt x="3771" y="795"/>
                  </a:cubicBezTo>
                  <a:cubicBezTo>
                    <a:pt x="3116" y="706"/>
                    <a:pt x="2607" y="137"/>
                    <a:pt x="1956" y="23"/>
                  </a:cubicBezTo>
                  <a:cubicBezTo>
                    <a:pt x="1865" y="7"/>
                    <a:pt x="1774" y="0"/>
                    <a:pt x="1684" y="0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9"/>
            <p:cNvSpPr/>
            <p:nvPr/>
          </p:nvSpPr>
          <p:spPr>
            <a:xfrm>
              <a:off x="-3531301" y="5226369"/>
              <a:ext cx="893994" cy="176153"/>
            </a:xfrm>
            <a:custGeom>
              <a:avLst/>
              <a:gdLst/>
              <a:ahLst/>
              <a:cxnLst/>
              <a:rect l="l" t="t" r="r" b="b"/>
              <a:pathLst>
                <a:path w="5542" h="1092" extrusionOk="0">
                  <a:moveTo>
                    <a:pt x="2663" y="0"/>
                  </a:moveTo>
                  <a:cubicBezTo>
                    <a:pt x="2637" y="0"/>
                    <a:pt x="2612" y="1"/>
                    <a:pt x="2587" y="2"/>
                  </a:cubicBezTo>
                  <a:cubicBezTo>
                    <a:pt x="2122" y="31"/>
                    <a:pt x="1710" y="339"/>
                    <a:pt x="1245" y="369"/>
                  </a:cubicBezTo>
                  <a:cubicBezTo>
                    <a:pt x="1219" y="371"/>
                    <a:pt x="1193" y="372"/>
                    <a:pt x="1167" y="372"/>
                  </a:cubicBezTo>
                  <a:cubicBezTo>
                    <a:pt x="894" y="372"/>
                    <a:pt x="628" y="281"/>
                    <a:pt x="374" y="182"/>
                  </a:cubicBezTo>
                  <a:cubicBezTo>
                    <a:pt x="250" y="134"/>
                    <a:pt x="126" y="84"/>
                    <a:pt x="1" y="41"/>
                  </a:cubicBezTo>
                  <a:lnTo>
                    <a:pt x="1" y="41"/>
                  </a:lnTo>
                  <a:cubicBezTo>
                    <a:pt x="208" y="452"/>
                    <a:pt x="505" y="808"/>
                    <a:pt x="865" y="1092"/>
                  </a:cubicBezTo>
                  <a:cubicBezTo>
                    <a:pt x="1023" y="969"/>
                    <a:pt x="1185" y="849"/>
                    <a:pt x="1354" y="739"/>
                  </a:cubicBezTo>
                  <a:cubicBezTo>
                    <a:pt x="1546" y="613"/>
                    <a:pt x="1761" y="489"/>
                    <a:pt x="1989" y="489"/>
                  </a:cubicBezTo>
                  <a:cubicBezTo>
                    <a:pt x="2000" y="489"/>
                    <a:pt x="2011" y="490"/>
                    <a:pt x="2022" y="490"/>
                  </a:cubicBezTo>
                  <a:cubicBezTo>
                    <a:pt x="2434" y="511"/>
                    <a:pt x="2741" y="931"/>
                    <a:pt x="3153" y="961"/>
                  </a:cubicBezTo>
                  <a:cubicBezTo>
                    <a:pt x="3169" y="963"/>
                    <a:pt x="3185" y="963"/>
                    <a:pt x="3201" y="963"/>
                  </a:cubicBezTo>
                  <a:cubicBezTo>
                    <a:pt x="3394" y="963"/>
                    <a:pt x="3582" y="879"/>
                    <a:pt x="3762" y="803"/>
                  </a:cubicBezTo>
                  <a:cubicBezTo>
                    <a:pt x="3918" y="738"/>
                    <a:pt x="4086" y="675"/>
                    <a:pt x="4252" y="675"/>
                  </a:cubicBezTo>
                  <a:cubicBezTo>
                    <a:pt x="4293" y="675"/>
                    <a:pt x="4334" y="679"/>
                    <a:pt x="4375" y="687"/>
                  </a:cubicBezTo>
                  <a:cubicBezTo>
                    <a:pt x="4560" y="727"/>
                    <a:pt x="4726" y="900"/>
                    <a:pt x="4713" y="1079"/>
                  </a:cubicBezTo>
                  <a:cubicBezTo>
                    <a:pt x="5056" y="807"/>
                    <a:pt x="5338" y="462"/>
                    <a:pt x="5541" y="68"/>
                  </a:cubicBezTo>
                  <a:cubicBezTo>
                    <a:pt x="5462" y="51"/>
                    <a:pt x="5380" y="44"/>
                    <a:pt x="5298" y="44"/>
                  </a:cubicBezTo>
                  <a:cubicBezTo>
                    <a:pt x="5202" y="44"/>
                    <a:pt x="5107" y="54"/>
                    <a:pt x="5015" y="71"/>
                  </a:cubicBezTo>
                  <a:cubicBezTo>
                    <a:pt x="4692" y="133"/>
                    <a:pt x="4377" y="260"/>
                    <a:pt x="4046" y="261"/>
                  </a:cubicBezTo>
                  <a:cubicBezTo>
                    <a:pt x="3575" y="261"/>
                    <a:pt x="3130" y="0"/>
                    <a:pt x="2663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9"/>
            <p:cNvSpPr/>
            <p:nvPr/>
          </p:nvSpPr>
          <p:spPr>
            <a:xfrm>
              <a:off x="-3391927" y="5305090"/>
              <a:ext cx="622989" cy="204383"/>
            </a:xfrm>
            <a:custGeom>
              <a:avLst/>
              <a:gdLst/>
              <a:ahLst/>
              <a:cxnLst/>
              <a:rect l="l" t="t" r="r" b="b"/>
              <a:pathLst>
                <a:path w="3862" h="1267" extrusionOk="0">
                  <a:moveTo>
                    <a:pt x="1125" y="0"/>
                  </a:moveTo>
                  <a:cubicBezTo>
                    <a:pt x="895" y="0"/>
                    <a:pt x="682" y="123"/>
                    <a:pt x="490" y="250"/>
                  </a:cubicBezTo>
                  <a:cubicBezTo>
                    <a:pt x="321" y="361"/>
                    <a:pt x="159" y="480"/>
                    <a:pt x="1" y="602"/>
                  </a:cubicBezTo>
                  <a:cubicBezTo>
                    <a:pt x="512" y="1002"/>
                    <a:pt x="1148" y="1250"/>
                    <a:pt x="1846" y="1266"/>
                  </a:cubicBezTo>
                  <a:cubicBezTo>
                    <a:pt x="1869" y="1266"/>
                    <a:pt x="1892" y="1267"/>
                    <a:pt x="1916" y="1267"/>
                  </a:cubicBezTo>
                  <a:cubicBezTo>
                    <a:pt x="2645" y="1267"/>
                    <a:pt x="3317" y="1014"/>
                    <a:pt x="3848" y="590"/>
                  </a:cubicBezTo>
                  <a:cubicBezTo>
                    <a:pt x="3862" y="411"/>
                    <a:pt x="3696" y="236"/>
                    <a:pt x="3511" y="198"/>
                  </a:cubicBezTo>
                  <a:cubicBezTo>
                    <a:pt x="3470" y="190"/>
                    <a:pt x="3428" y="186"/>
                    <a:pt x="3387" y="186"/>
                  </a:cubicBezTo>
                  <a:cubicBezTo>
                    <a:pt x="3221" y="186"/>
                    <a:pt x="3053" y="248"/>
                    <a:pt x="2898" y="314"/>
                  </a:cubicBezTo>
                  <a:cubicBezTo>
                    <a:pt x="2717" y="390"/>
                    <a:pt x="2530" y="473"/>
                    <a:pt x="2337" y="473"/>
                  </a:cubicBezTo>
                  <a:cubicBezTo>
                    <a:pt x="2321" y="473"/>
                    <a:pt x="2305" y="473"/>
                    <a:pt x="2289" y="471"/>
                  </a:cubicBezTo>
                  <a:cubicBezTo>
                    <a:pt x="1877" y="442"/>
                    <a:pt x="1571" y="22"/>
                    <a:pt x="1158" y="1"/>
                  </a:cubicBezTo>
                  <a:cubicBezTo>
                    <a:pt x="1147" y="1"/>
                    <a:pt x="1136" y="0"/>
                    <a:pt x="1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9"/>
            <p:cNvSpPr/>
            <p:nvPr/>
          </p:nvSpPr>
          <p:spPr>
            <a:xfrm>
              <a:off x="-3456774" y="4505786"/>
              <a:ext cx="603470" cy="180831"/>
            </a:xfrm>
            <a:custGeom>
              <a:avLst/>
              <a:gdLst/>
              <a:ahLst/>
              <a:cxnLst/>
              <a:rect l="l" t="t" r="r" b="b"/>
              <a:pathLst>
                <a:path w="3741" h="1121" extrusionOk="0">
                  <a:moveTo>
                    <a:pt x="2314" y="1"/>
                  </a:moveTo>
                  <a:cubicBezTo>
                    <a:pt x="1397" y="1"/>
                    <a:pt x="571" y="401"/>
                    <a:pt x="0" y="1037"/>
                  </a:cubicBezTo>
                  <a:cubicBezTo>
                    <a:pt x="40" y="1097"/>
                    <a:pt x="114" y="1120"/>
                    <a:pt x="193" y="1120"/>
                  </a:cubicBezTo>
                  <a:cubicBezTo>
                    <a:pt x="257" y="1120"/>
                    <a:pt x="325" y="1105"/>
                    <a:pt x="382" y="1082"/>
                  </a:cubicBezTo>
                  <a:cubicBezTo>
                    <a:pt x="606" y="986"/>
                    <a:pt x="830" y="822"/>
                    <a:pt x="1063" y="822"/>
                  </a:cubicBezTo>
                  <a:cubicBezTo>
                    <a:pt x="1102" y="822"/>
                    <a:pt x="1141" y="827"/>
                    <a:pt x="1180" y="837"/>
                  </a:cubicBezTo>
                  <a:cubicBezTo>
                    <a:pt x="1331" y="874"/>
                    <a:pt x="1457" y="990"/>
                    <a:pt x="1611" y="1003"/>
                  </a:cubicBezTo>
                  <a:cubicBezTo>
                    <a:pt x="1620" y="1004"/>
                    <a:pt x="1629" y="1004"/>
                    <a:pt x="1638" y="1004"/>
                  </a:cubicBezTo>
                  <a:cubicBezTo>
                    <a:pt x="1785" y="1004"/>
                    <a:pt x="1920" y="909"/>
                    <a:pt x="2029" y="806"/>
                  </a:cubicBezTo>
                  <a:cubicBezTo>
                    <a:pt x="2145" y="698"/>
                    <a:pt x="2254" y="573"/>
                    <a:pt x="2403" y="518"/>
                  </a:cubicBezTo>
                  <a:cubicBezTo>
                    <a:pt x="2467" y="494"/>
                    <a:pt x="2534" y="485"/>
                    <a:pt x="2602" y="485"/>
                  </a:cubicBezTo>
                  <a:cubicBezTo>
                    <a:pt x="2704" y="485"/>
                    <a:pt x="2808" y="505"/>
                    <a:pt x="2907" y="529"/>
                  </a:cubicBezTo>
                  <a:cubicBezTo>
                    <a:pt x="3041" y="561"/>
                    <a:pt x="3179" y="599"/>
                    <a:pt x="3316" y="599"/>
                  </a:cubicBezTo>
                  <a:cubicBezTo>
                    <a:pt x="3348" y="599"/>
                    <a:pt x="3379" y="597"/>
                    <a:pt x="3411" y="593"/>
                  </a:cubicBezTo>
                  <a:cubicBezTo>
                    <a:pt x="3552" y="572"/>
                    <a:pt x="3693" y="480"/>
                    <a:pt x="3741" y="351"/>
                  </a:cubicBezTo>
                  <a:cubicBezTo>
                    <a:pt x="3333" y="140"/>
                    <a:pt x="2873" y="12"/>
                    <a:pt x="2383" y="2"/>
                  </a:cubicBezTo>
                  <a:cubicBezTo>
                    <a:pt x="2360" y="1"/>
                    <a:pt x="2337" y="1"/>
                    <a:pt x="2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9"/>
            <p:cNvSpPr/>
            <p:nvPr/>
          </p:nvSpPr>
          <p:spPr>
            <a:xfrm>
              <a:off x="-3513395" y="4561922"/>
              <a:ext cx="818984" cy="264553"/>
            </a:xfrm>
            <a:custGeom>
              <a:avLst/>
              <a:gdLst/>
              <a:ahLst/>
              <a:cxnLst/>
              <a:rect l="l" t="t" r="r" b="b"/>
              <a:pathLst>
                <a:path w="5077" h="1640" extrusionOk="0">
                  <a:moveTo>
                    <a:pt x="4095" y="1"/>
                  </a:moveTo>
                  <a:cubicBezTo>
                    <a:pt x="4045" y="130"/>
                    <a:pt x="3906" y="221"/>
                    <a:pt x="3765" y="242"/>
                  </a:cubicBezTo>
                  <a:cubicBezTo>
                    <a:pt x="3733" y="246"/>
                    <a:pt x="3700" y="248"/>
                    <a:pt x="3668" y="248"/>
                  </a:cubicBezTo>
                  <a:cubicBezTo>
                    <a:pt x="3531" y="248"/>
                    <a:pt x="3395" y="211"/>
                    <a:pt x="3261" y="178"/>
                  </a:cubicBezTo>
                  <a:cubicBezTo>
                    <a:pt x="3163" y="154"/>
                    <a:pt x="3060" y="134"/>
                    <a:pt x="2959" y="134"/>
                  </a:cubicBezTo>
                  <a:cubicBezTo>
                    <a:pt x="2890" y="134"/>
                    <a:pt x="2822" y="143"/>
                    <a:pt x="2756" y="168"/>
                  </a:cubicBezTo>
                  <a:cubicBezTo>
                    <a:pt x="2608" y="224"/>
                    <a:pt x="2499" y="348"/>
                    <a:pt x="2382" y="455"/>
                  </a:cubicBezTo>
                  <a:cubicBezTo>
                    <a:pt x="2273" y="557"/>
                    <a:pt x="2139" y="653"/>
                    <a:pt x="1992" y="653"/>
                  </a:cubicBezTo>
                  <a:cubicBezTo>
                    <a:pt x="1983" y="653"/>
                    <a:pt x="1974" y="653"/>
                    <a:pt x="1964" y="652"/>
                  </a:cubicBezTo>
                  <a:cubicBezTo>
                    <a:pt x="1811" y="641"/>
                    <a:pt x="1684" y="523"/>
                    <a:pt x="1535" y="485"/>
                  </a:cubicBezTo>
                  <a:cubicBezTo>
                    <a:pt x="1496" y="476"/>
                    <a:pt x="1458" y="472"/>
                    <a:pt x="1420" y="472"/>
                  </a:cubicBezTo>
                  <a:cubicBezTo>
                    <a:pt x="1186" y="472"/>
                    <a:pt x="962" y="635"/>
                    <a:pt x="735" y="730"/>
                  </a:cubicBezTo>
                  <a:cubicBezTo>
                    <a:pt x="678" y="754"/>
                    <a:pt x="610" y="769"/>
                    <a:pt x="547" y="769"/>
                  </a:cubicBezTo>
                  <a:cubicBezTo>
                    <a:pt x="468" y="769"/>
                    <a:pt x="395" y="746"/>
                    <a:pt x="357" y="687"/>
                  </a:cubicBezTo>
                  <a:cubicBezTo>
                    <a:pt x="223" y="835"/>
                    <a:pt x="103" y="996"/>
                    <a:pt x="0" y="1168"/>
                  </a:cubicBezTo>
                  <a:cubicBezTo>
                    <a:pt x="46" y="1172"/>
                    <a:pt x="94" y="1175"/>
                    <a:pt x="143" y="1184"/>
                  </a:cubicBezTo>
                  <a:cubicBezTo>
                    <a:pt x="463" y="1242"/>
                    <a:pt x="721" y="1484"/>
                    <a:pt x="1032" y="1584"/>
                  </a:cubicBezTo>
                  <a:cubicBezTo>
                    <a:pt x="1151" y="1623"/>
                    <a:pt x="1275" y="1640"/>
                    <a:pt x="1399" y="1640"/>
                  </a:cubicBezTo>
                  <a:cubicBezTo>
                    <a:pt x="1610" y="1640"/>
                    <a:pt x="1824" y="1591"/>
                    <a:pt x="2024" y="1521"/>
                  </a:cubicBezTo>
                  <a:cubicBezTo>
                    <a:pt x="2342" y="1407"/>
                    <a:pt x="2636" y="1239"/>
                    <a:pt x="2947" y="1106"/>
                  </a:cubicBezTo>
                  <a:cubicBezTo>
                    <a:pt x="3471" y="883"/>
                    <a:pt x="4039" y="773"/>
                    <a:pt x="4608" y="773"/>
                  </a:cubicBezTo>
                  <a:cubicBezTo>
                    <a:pt x="4764" y="773"/>
                    <a:pt x="4921" y="782"/>
                    <a:pt x="5077" y="798"/>
                  </a:cubicBezTo>
                  <a:cubicBezTo>
                    <a:pt x="4809" y="470"/>
                    <a:pt x="4475" y="198"/>
                    <a:pt x="4095" y="1"/>
                  </a:cubicBezTo>
                  <a:close/>
                </a:path>
              </a:pathLst>
            </a:custGeom>
            <a:solidFill>
              <a:srgbClr val="FFFCFB">
                <a:alpha val="1518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9"/>
            <p:cNvSpPr/>
            <p:nvPr/>
          </p:nvSpPr>
          <p:spPr>
            <a:xfrm>
              <a:off x="-3063978" y="4865835"/>
              <a:ext cx="197930" cy="181638"/>
            </a:xfrm>
            <a:custGeom>
              <a:avLst/>
              <a:gdLst/>
              <a:ahLst/>
              <a:cxnLst/>
              <a:rect l="l" t="t" r="r" b="b"/>
              <a:pathLst>
                <a:path w="1227" h="1126" extrusionOk="0">
                  <a:moveTo>
                    <a:pt x="643" y="1"/>
                  </a:moveTo>
                  <a:cubicBezTo>
                    <a:pt x="435" y="1"/>
                    <a:pt x="231" y="128"/>
                    <a:pt x="132" y="341"/>
                  </a:cubicBezTo>
                  <a:cubicBezTo>
                    <a:pt x="1" y="627"/>
                    <a:pt x="108" y="957"/>
                    <a:pt x="374" y="1080"/>
                  </a:cubicBezTo>
                  <a:cubicBezTo>
                    <a:pt x="442" y="1111"/>
                    <a:pt x="513" y="1126"/>
                    <a:pt x="584" y="1126"/>
                  </a:cubicBezTo>
                  <a:cubicBezTo>
                    <a:pt x="793" y="1126"/>
                    <a:pt x="997" y="999"/>
                    <a:pt x="1095" y="785"/>
                  </a:cubicBezTo>
                  <a:cubicBezTo>
                    <a:pt x="1226" y="500"/>
                    <a:pt x="1118" y="169"/>
                    <a:pt x="852" y="46"/>
                  </a:cubicBezTo>
                  <a:cubicBezTo>
                    <a:pt x="785" y="15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9"/>
            <p:cNvSpPr/>
            <p:nvPr/>
          </p:nvSpPr>
          <p:spPr>
            <a:xfrm>
              <a:off x="-3230453" y="4552244"/>
              <a:ext cx="98401" cy="79688"/>
            </a:xfrm>
            <a:custGeom>
              <a:avLst/>
              <a:gdLst/>
              <a:ahLst/>
              <a:cxnLst/>
              <a:rect l="l" t="t" r="r" b="b"/>
              <a:pathLst>
                <a:path w="610" h="494" extrusionOk="0">
                  <a:moveTo>
                    <a:pt x="432" y="1"/>
                  </a:moveTo>
                  <a:cubicBezTo>
                    <a:pt x="357" y="1"/>
                    <a:pt x="273" y="29"/>
                    <a:pt x="199" y="86"/>
                  </a:cubicBezTo>
                  <a:cubicBezTo>
                    <a:pt x="55" y="194"/>
                    <a:pt x="1" y="363"/>
                    <a:pt x="76" y="463"/>
                  </a:cubicBezTo>
                  <a:cubicBezTo>
                    <a:pt x="84" y="476"/>
                    <a:pt x="94" y="484"/>
                    <a:pt x="106" y="493"/>
                  </a:cubicBezTo>
                  <a:cubicBezTo>
                    <a:pt x="62" y="392"/>
                    <a:pt x="114" y="247"/>
                    <a:pt x="242" y="150"/>
                  </a:cubicBezTo>
                  <a:cubicBezTo>
                    <a:pt x="318" y="94"/>
                    <a:pt x="402" y="66"/>
                    <a:pt x="476" y="66"/>
                  </a:cubicBezTo>
                  <a:cubicBezTo>
                    <a:pt x="527" y="66"/>
                    <a:pt x="574" y="80"/>
                    <a:pt x="609" y="108"/>
                  </a:cubicBezTo>
                  <a:cubicBezTo>
                    <a:pt x="604" y="96"/>
                    <a:pt x="604" y="83"/>
                    <a:pt x="596" y="72"/>
                  </a:cubicBezTo>
                  <a:cubicBezTo>
                    <a:pt x="559" y="24"/>
                    <a:pt x="500" y="1"/>
                    <a:pt x="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9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9"/>
            <p:cNvSpPr/>
            <p:nvPr/>
          </p:nvSpPr>
          <p:spPr>
            <a:xfrm>
              <a:off x="-3220290" y="4562890"/>
              <a:ext cx="95497" cy="75656"/>
            </a:xfrm>
            <a:custGeom>
              <a:avLst/>
              <a:gdLst/>
              <a:ahLst/>
              <a:cxnLst/>
              <a:rect l="l" t="t" r="r" b="b"/>
              <a:pathLst>
                <a:path w="592" h="469" extrusionOk="0">
                  <a:moveTo>
                    <a:pt x="414" y="0"/>
                  </a:moveTo>
                  <a:cubicBezTo>
                    <a:pt x="340" y="0"/>
                    <a:pt x="256" y="28"/>
                    <a:pt x="181" y="84"/>
                  </a:cubicBezTo>
                  <a:cubicBezTo>
                    <a:pt x="51" y="181"/>
                    <a:pt x="0" y="326"/>
                    <a:pt x="44" y="427"/>
                  </a:cubicBezTo>
                  <a:cubicBezTo>
                    <a:pt x="79" y="455"/>
                    <a:pt x="126" y="469"/>
                    <a:pt x="178" y="469"/>
                  </a:cubicBezTo>
                  <a:cubicBezTo>
                    <a:pt x="252" y="469"/>
                    <a:pt x="336" y="441"/>
                    <a:pt x="411" y="385"/>
                  </a:cubicBezTo>
                  <a:cubicBezTo>
                    <a:pt x="539" y="288"/>
                    <a:pt x="591" y="144"/>
                    <a:pt x="547" y="42"/>
                  </a:cubicBezTo>
                  <a:cubicBezTo>
                    <a:pt x="512" y="14"/>
                    <a:pt x="465" y="0"/>
                    <a:pt x="414" y="0"/>
                  </a:cubicBezTo>
                  <a:close/>
                </a:path>
              </a:pathLst>
            </a:custGeom>
            <a:solidFill>
              <a:srgbClr val="5D4037">
                <a:alpha val="18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9"/>
            <p:cNvSpPr/>
            <p:nvPr/>
          </p:nvSpPr>
          <p:spPr>
            <a:xfrm>
              <a:off x="-2880081" y="5152810"/>
              <a:ext cx="76785" cy="75333"/>
            </a:xfrm>
            <a:custGeom>
              <a:avLst/>
              <a:gdLst/>
              <a:ahLst/>
              <a:cxnLst/>
              <a:rect l="l" t="t" r="r" b="b"/>
              <a:pathLst>
                <a:path w="476" h="467" extrusionOk="0">
                  <a:moveTo>
                    <a:pt x="265" y="1"/>
                  </a:moveTo>
                  <a:cubicBezTo>
                    <a:pt x="183" y="1"/>
                    <a:pt x="99" y="57"/>
                    <a:pt x="56" y="149"/>
                  </a:cubicBezTo>
                  <a:cubicBezTo>
                    <a:pt x="1" y="269"/>
                    <a:pt x="37" y="403"/>
                    <a:pt x="137" y="450"/>
                  </a:cubicBezTo>
                  <a:cubicBezTo>
                    <a:pt x="161" y="461"/>
                    <a:pt x="185" y="466"/>
                    <a:pt x="210" y="466"/>
                  </a:cubicBezTo>
                  <a:cubicBezTo>
                    <a:pt x="292" y="466"/>
                    <a:pt x="376" y="410"/>
                    <a:pt x="419" y="318"/>
                  </a:cubicBezTo>
                  <a:cubicBezTo>
                    <a:pt x="475" y="198"/>
                    <a:pt x="439" y="63"/>
                    <a:pt x="338" y="16"/>
                  </a:cubicBezTo>
                  <a:cubicBezTo>
                    <a:pt x="315" y="6"/>
                    <a:pt x="290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9"/>
            <p:cNvSpPr/>
            <p:nvPr/>
          </p:nvSpPr>
          <p:spPr>
            <a:xfrm>
              <a:off x="-2974449" y="5408168"/>
              <a:ext cx="56459" cy="43716"/>
            </a:xfrm>
            <a:custGeom>
              <a:avLst/>
              <a:gdLst/>
              <a:ahLst/>
              <a:cxnLst/>
              <a:rect l="l" t="t" r="r" b="b"/>
              <a:pathLst>
                <a:path w="350" h="271" extrusionOk="0">
                  <a:moveTo>
                    <a:pt x="151" y="0"/>
                  </a:moveTo>
                  <a:cubicBezTo>
                    <a:pt x="98" y="0"/>
                    <a:pt x="51" y="25"/>
                    <a:pt x="30" y="69"/>
                  </a:cubicBezTo>
                  <a:cubicBezTo>
                    <a:pt x="0" y="134"/>
                    <a:pt x="41" y="216"/>
                    <a:pt x="120" y="253"/>
                  </a:cubicBezTo>
                  <a:cubicBezTo>
                    <a:pt x="146" y="264"/>
                    <a:pt x="174" y="270"/>
                    <a:pt x="199" y="270"/>
                  </a:cubicBezTo>
                  <a:cubicBezTo>
                    <a:pt x="253" y="270"/>
                    <a:pt x="300" y="246"/>
                    <a:pt x="320" y="201"/>
                  </a:cubicBezTo>
                  <a:cubicBezTo>
                    <a:pt x="349" y="137"/>
                    <a:pt x="310" y="54"/>
                    <a:pt x="229" y="18"/>
                  </a:cubicBezTo>
                  <a:cubicBezTo>
                    <a:pt x="204" y="6"/>
                    <a:pt x="177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9"/>
            <p:cNvSpPr/>
            <p:nvPr/>
          </p:nvSpPr>
          <p:spPr>
            <a:xfrm>
              <a:off x="-3361439" y="5189428"/>
              <a:ext cx="77753" cy="70171"/>
            </a:xfrm>
            <a:custGeom>
              <a:avLst/>
              <a:gdLst/>
              <a:ahLst/>
              <a:cxnLst/>
              <a:rect l="l" t="t" r="r" b="b"/>
              <a:pathLst>
                <a:path w="482" h="435" extrusionOk="0">
                  <a:moveTo>
                    <a:pt x="249" y="0"/>
                  </a:moveTo>
                  <a:cubicBezTo>
                    <a:pt x="168" y="0"/>
                    <a:pt x="89" y="48"/>
                    <a:pt x="52" y="129"/>
                  </a:cubicBezTo>
                  <a:cubicBezTo>
                    <a:pt x="0" y="239"/>
                    <a:pt x="44" y="368"/>
                    <a:pt x="148" y="416"/>
                  </a:cubicBezTo>
                  <a:cubicBezTo>
                    <a:pt x="176" y="429"/>
                    <a:pt x="205" y="435"/>
                    <a:pt x="233" y="435"/>
                  </a:cubicBezTo>
                  <a:cubicBezTo>
                    <a:pt x="314" y="435"/>
                    <a:pt x="393" y="387"/>
                    <a:pt x="431" y="305"/>
                  </a:cubicBezTo>
                  <a:cubicBezTo>
                    <a:pt x="481" y="196"/>
                    <a:pt x="437" y="67"/>
                    <a:pt x="333" y="19"/>
                  </a:cubicBezTo>
                  <a:cubicBezTo>
                    <a:pt x="306" y="6"/>
                    <a:pt x="27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9"/>
            <p:cNvSpPr/>
            <p:nvPr/>
          </p:nvSpPr>
          <p:spPr>
            <a:xfrm>
              <a:off x="-3232227" y="5342514"/>
              <a:ext cx="85496" cy="69526"/>
            </a:xfrm>
            <a:custGeom>
              <a:avLst/>
              <a:gdLst/>
              <a:ahLst/>
              <a:cxnLst/>
              <a:rect l="l" t="t" r="r" b="b"/>
              <a:pathLst>
                <a:path w="530" h="431" extrusionOk="0">
                  <a:moveTo>
                    <a:pt x="241" y="0"/>
                  </a:moveTo>
                  <a:cubicBezTo>
                    <a:pt x="157" y="0"/>
                    <a:pt x="81" y="42"/>
                    <a:pt x="48" y="115"/>
                  </a:cubicBezTo>
                  <a:cubicBezTo>
                    <a:pt x="0" y="220"/>
                    <a:pt x="57" y="350"/>
                    <a:pt x="177" y="406"/>
                  </a:cubicBezTo>
                  <a:cubicBezTo>
                    <a:pt x="213" y="423"/>
                    <a:pt x="251" y="431"/>
                    <a:pt x="288" y="431"/>
                  </a:cubicBezTo>
                  <a:cubicBezTo>
                    <a:pt x="371" y="431"/>
                    <a:pt x="448" y="389"/>
                    <a:pt x="482" y="317"/>
                  </a:cubicBezTo>
                  <a:cubicBezTo>
                    <a:pt x="530" y="212"/>
                    <a:pt x="472" y="82"/>
                    <a:pt x="352" y="26"/>
                  </a:cubicBezTo>
                  <a:cubicBezTo>
                    <a:pt x="316" y="8"/>
                    <a:pt x="27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9"/>
            <p:cNvSpPr/>
            <p:nvPr/>
          </p:nvSpPr>
          <p:spPr>
            <a:xfrm>
              <a:off x="-2811040" y="4850188"/>
              <a:ext cx="35166" cy="48071"/>
            </a:xfrm>
            <a:custGeom>
              <a:avLst/>
              <a:gdLst/>
              <a:ahLst/>
              <a:cxnLst/>
              <a:rect l="l" t="t" r="r" b="b"/>
              <a:pathLst>
                <a:path w="218" h="298" extrusionOk="0">
                  <a:moveTo>
                    <a:pt x="157" y="1"/>
                  </a:moveTo>
                  <a:cubicBezTo>
                    <a:pt x="118" y="1"/>
                    <a:pt x="69" y="47"/>
                    <a:pt x="37" y="115"/>
                  </a:cubicBezTo>
                  <a:cubicBezTo>
                    <a:pt x="0" y="194"/>
                    <a:pt x="2" y="274"/>
                    <a:pt x="42" y="293"/>
                  </a:cubicBezTo>
                  <a:cubicBezTo>
                    <a:pt x="48" y="296"/>
                    <a:pt x="53" y="297"/>
                    <a:pt x="60" y="297"/>
                  </a:cubicBezTo>
                  <a:cubicBezTo>
                    <a:pt x="98" y="297"/>
                    <a:pt x="148" y="251"/>
                    <a:pt x="181" y="183"/>
                  </a:cubicBezTo>
                  <a:cubicBezTo>
                    <a:pt x="217" y="103"/>
                    <a:pt x="215" y="23"/>
                    <a:pt x="175" y="5"/>
                  </a:cubicBezTo>
                  <a:cubicBezTo>
                    <a:pt x="170" y="2"/>
                    <a:pt x="163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9"/>
            <p:cNvSpPr/>
            <p:nvPr/>
          </p:nvSpPr>
          <p:spPr>
            <a:xfrm>
              <a:off x="-2855401" y="4669357"/>
              <a:ext cx="75817" cy="62267"/>
            </a:xfrm>
            <a:custGeom>
              <a:avLst/>
              <a:gdLst/>
              <a:ahLst/>
              <a:cxnLst/>
              <a:rect l="l" t="t" r="r" b="b"/>
              <a:pathLst>
                <a:path w="470" h="386" extrusionOk="0">
                  <a:moveTo>
                    <a:pt x="220" y="1"/>
                  </a:moveTo>
                  <a:cubicBezTo>
                    <a:pt x="145" y="1"/>
                    <a:pt x="75" y="39"/>
                    <a:pt x="44" y="105"/>
                  </a:cubicBezTo>
                  <a:cubicBezTo>
                    <a:pt x="0" y="200"/>
                    <a:pt x="49" y="316"/>
                    <a:pt x="155" y="364"/>
                  </a:cubicBezTo>
                  <a:cubicBezTo>
                    <a:pt x="187" y="378"/>
                    <a:pt x="220" y="385"/>
                    <a:pt x="251" y="385"/>
                  </a:cubicBezTo>
                  <a:cubicBezTo>
                    <a:pt x="326" y="385"/>
                    <a:pt x="394" y="347"/>
                    <a:pt x="424" y="281"/>
                  </a:cubicBezTo>
                  <a:cubicBezTo>
                    <a:pt x="469" y="185"/>
                    <a:pt x="419" y="70"/>
                    <a:pt x="314" y="22"/>
                  </a:cubicBezTo>
                  <a:cubicBezTo>
                    <a:pt x="283" y="8"/>
                    <a:pt x="251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9"/>
            <p:cNvSpPr/>
            <p:nvPr/>
          </p:nvSpPr>
          <p:spPr>
            <a:xfrm>
              <a:off x="-3133504" y="4776952"/>
              <a:ext cx="44361" cy="38715"/>
            </a:xfrm>
            <a:custGeom>
              <a:avLst/>
              <a:gdLst/>
              <a:ahLst/>
              <a:cxnLst/>
              <a:rect l="l" t="t" r="r" b="b"/>
              <a:pathLst>
                <a:path w="275" h="240" extrusionOk="0">
                  <a:moveTo>
                    <a:pt x="138" y="1"/>
                  </a:moveTo>
                  <a:cubicBezTo>
                    <a:pt x="93" y="1"/>
                    <a:pt x="50" y="26"/>
                    <a:pt x="29" y="70"/>
                  </a:cubicBezTo>
                  <a:cubicBezTo>
                    <a:pt x="1" y="130"/>
                    <a:pt x="27" y="200"/>
                    <a:pt x="88" y="229"/>
                  </a:cubicBezTo>
                  <a:cubicBezTo>
                    <a:pt x="103" y="237"/>
                    <a:pt x="120" y="240"/>
                    <a:pt x="137" y="240"/>
                  </a:cubicBezTo>
                  <a:cubicBezTo>
                    <a:pt x="182" y="240"/>
                    <a:pt x="225" y="214"/>
                    <a:pt x="246" y="170"/>
                  </a:cubicBezTo>
                  <a:cubicBezTo>
                    <a:pt x="274" y="110"/>
                    <a:pt x="248" y="40"/>
                    <a:pt x="188" y="11"/>
                  </a:cubicBezTo>
                  <a:cubicBezTo>
                    <a:pt x="171" y="4"/>
                    <a:pt x="154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9"/>
            <p:cNvSpPr/>
            <p:nvPr/>
          </p:nvSpPr>
          <p:spPr>
            <a:xfrm>
              <a:off x="-3469034" y="4780501"/>
              <a:ext cx="75010" cy="65977"/>
            </a:xfrm>
            <a:custGeom>
              <a:avLst/>
              <a:gdLst/>
              <a:ahLst/>
              <a:cxnLst/>
              <a:rect l="l" t="t" r="r" b="b"/>
              <a:pathLst>
                <a:path w="465" h="409" extrusionOk="0">
                  <a:moveTo>
                    <a:pt x="232" y="1"/>
                  </a:moveTo>
                  <a:cubicBezTo>
                    <a:pt x="155" y="1"/>
                    <a:pt x="81" y="44"/>
                    <a:pt x="47" y="119"/>
                  </a:cubicBezTo>
                  <a:cubicBezTo>
                    <a:pt x="0" y="220"/>
                    <a:pt x="44" y="343"/>
                    <a:pt x="146" y="390"/>
                  </a:cubicBezTo>
                  <a:cubicBezTo>
                    <a:pt x="174" y="403"/>
                    <a:pt x="204" y="409"/>
                    <a:pt x="233" y="409"/>
                  </a:cubicBezTo>
                  <a:cubicBezTo>
                    <a:pt x="310" y="409"/>
                    <a:pt x="383" y="365"/>
                    <a:pt x="417" y="291"/>
                  </a:cubicBezTo>
                  <a:cubicBezTo>
                    <a:pt x="464" y="189"/>
                    <a:pt x="420" y="67"/>
                    <a:pt x="318" y="20"/>
                  </a:cubicBezTo>
                  <a:cubicBezTo>
                    <a:pt x="290" y="7"/>
                    <a:pt x="261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9"/>
            <p:cNvSpPr/>
            <p:nvPr/>
          </p:nvSpPr>
          <p:spPr>
            <a:xfrm>
              <a:off x="-3437417" y="5022631"/>
              <a:ext cx="33069" cy="29036"/>
            </a:xfrm>
            <a:custGeom>
              <a:avLst/>
              <a:gdLst/>
              <a:ahLst/>
              <a:cxnLst/>
              <a:rect l="l" t="t" r="r" b="b"/>
              <a:pathLst>
                <a:path w="205" h="180" extrusionOk="0">
                  <a:moveTo>
                    <a:pt x="101" y="0"/>
                  </a:moveTo>
                  <a:cubicBezTo>
                    <a:pt x="68" y="0"/>
                    <a:pt x="36" y="20"/>
                    <a:pt x="21" y="53"/>
                  </a:cubicBezTo>
                  <a:cubicBezTo>
                    <a:pt x="0" y="97"/>
                    <a:pt x="19" y="151"/>
                    <a:pt x="65" y="172"/>
                  </a:cubicBezTo>
                  <a:cubicBezTo>
                    <a:pt x="77" y="177"/>
                    <a:pt x="89" y="180"/>
                    <a:pt x="102" y="180"/>
                  </a:cubicBezTo>
                  <a:cubicBezTo>
                    <a:pt x="136" y="180"/>
                    <a:pt x="168" y="160"/>
                    <a:pt x="184" y="127"/>
                  </a:cubicBezTo>
                  <a:cubicBezTo>
                    <a:pt x="205" y="83"/>
                    <a:pt x="185" y="30"/>
                    <a:pt x="139" y="9"/>
                  </a:cubicBezTo>
                  <a:cubicBezTo>
                    <a:pt x="127" y="3"/>
                    <a:pt x="114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9"/>
            <p:cNvSpPr/>
            <p:nvPr/>
          </p:nvSpPr>
          <p:spPr>
            <a:xfrm>
              <a:off x="-3520332" y="5134421"/>
              <a:ext cx="38715" cy="33714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9" y="0"/>
                  </a:moveTo>
                  <a:cubicBezTo>
                    <a:pt x="79" y="0"/>
                    <a:pt x="42" y="23"/>
                    <a:pt x="25" y="61"/>
                  </a:cubicBezTo>
                  <a:cubicBezTo>
                    <a:pt x="0" y="113"/>
                    <a:pt x="23" y="176"/>
                    <a:pt x="75" y="199"/>
                  </a:cubicBezTo>
                  <a:cubicBezTo>
                    <a:pt x="89" y="206"/>
                    <a:pt x="104" y="209"/>
                    <a:pt x="119" y="209"/>
                  </a:cubicBezTo>
                  <a:cubicBezTo>
                    <a:pt x="158" y="209"/>
                    <a:pt x="196" y="186"/>
                    <a:pt x="214" y="148"/>
                  </a:cubicBezTo>
                  <a:cubicBezTo>
                    <a:pt x="239" y="96"/>
                    <a:pt x="215" y="34"/>
                    <a:pt x="163" y="11"/>
                  </a:cubicBezTo>
                  <a:cubicBezTo>
                    <a:pt x="149" y="4"/>
                    <a:pt x="1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9"/>
            <p:cNvSpPr/>
            <p:nvPr/>
          </p:nvSpPr>
          <p:spPr>
            <a:xfrm>
              <a:off x="-2641177" y="4802278"/>
              <a:ext cx="70171" cy="240840"/>
            </a:xfrm>
            <a:custGeom>
              <a:avLst/>
              <a:gdLst/>
              <a:ahLst/>
              <a:cxnLst/>
              <a:rect l="l" t="t" r="r" b="b"/>
              <a:pathLst>
                <a:path w="435" h="1493" extrusionOk="0">
                  <a:moveTo>
                    <a:pt x="81" y="0"/>
                  </a:moveTo>
                  <a:lnTo>
                    <a:pt x="81" y="0"/>
                  </a:lnTo>
                  <a:cubicBezTo>
                    <a:pt x="0" y="278"/>
                    <a:pt x="298" y="1292"/>
                    <a:pt x="353" y="1492"/>
                  </a:cubicBezTo>
                  <a:cubicBezTo>
                    <a:pt x="368" y="1389"/>
                    <a:pt x="435" y="1389"/>
                    <a:pt x="433" y="1127"/>
                  </a:cubicBezTo>
                  <a:cubicBezTo>
                    <a:pt x="430" y="865"/>
                    <a:pt x="356" y="479"/>
                    <a:pt x="287" y="304"/>
                  </a:cubicBezTo>
                  <a:cubicBezTo>
                    <a:pt x="217" y="131"/>
                    <a:pt x="157" y="18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9"/>
            <p:cNvSpPr/>
            <p:nvPr/>
          </p:nvSpPr>
          <p:spPr>
            <a:xfrm>
              <a:off x="-2626982" y="4850027"/>
              <a:ext cx="47265" cy="145181"/>
            </a:xfrm>
            <a:custGeom>
              <a:avLst/>
              <a:gdLst/>
              <a:ahLst/>
              <a:cxnLst/>
              <a:rect l="l" t="t" r="r" b="b"/>
              <a:pathLst>
                <a:path w="293" h="900" extrusionOk="0">
                  <a:moveTo>
                    <a:pt x="79" y="0"/>
                  </a:moveTo>
                  <a:cubicBezTo>
                    <a:pt x="78" y="0"/>
                    <a:pt x="76" y="0"/>
                    <a:pt x="75" y="0"/>
                  </a:cubicBezTo>
                  <a:cubicBezTo>
                    <a:pt x="16" y="9"/>
                    <a:pt x="1" y="217"/>
                    <a:pt x="39" y="466"/>
                  </a:cubicBezTo>
                  <a:cubicBezTo>
                    <a:pt x="78" y="710"/>
                    <a:pt x="155" y="899"/>
                    <a:pt x="213" y="899"/>
                  </a:cubicBezTo>
                  <a:cubicBezTo>
                    <a:pt x="215" y="899"/>
                    <a:pt x="216" y="899"/>
                    <a:pt x="218" y="899"/>
                  </a:cubicBezTo>
                  <a:cubicBezTo>
                    <a:pt x="277" y="890"/>
                    <a:pt x="293" y="681"/>
                    <a:pt x="253" y="433"/>
                  </a:cubicBezTo>
                  <a:cubicBezTo>
                    <a:pt x="213" y="190"/>
                    <a:pt x="137" y="0"/>
                    <a:pt x="79" y="0"/>
                  </a:cubicBezTo>
                  <a:close/>
                </a:path>
              </a:pathLst>
            </a:custGeom>
            <a:solidFill>
              <a:srgbClr val="5D4037">
                <a:alpha val="1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9"/>
            <p:cNvSpPr/>
            <p:nvPr/>
          </p:nvSpPr>
          <p:spPr>
            <a:xfrm>
              <a:off x="-3527268" y="5239597"/>
              <a:ext cx="125501" cy="151150"/>
            </a:xfrm>
            <a:custGeom>
              <a:avLst/>
              <a:gdLst/>
              <a:ahLst/>
              <a:cxnLst/>
              <a:rect l="l" t="t" r="r" b="b"/>
              <a:pathLst>
                <a:path w="778" h="937" extrusionOk="0">
                  <a:moveTo>
                    <a:pt x="21" y="1"/>
                  </a:moveTo>
                  <a:lnTo>
                    <a:pt x="21" y="1"/>
                  </a:lnTo>
                  <a:cubicBezTo>
                    <a:pt x="84" y="169"/>
                    <a:pt x="1" y="220"/>
                    <a:pt x="54" y="370"/>
                  </a:cubicBezTo>
                  <a:cubicBezTo>
                    <a:pt x="107" y="520"/>
                    <a:pt x="336" y="792"/>
                    <a:pt x="444" y="892"/>
                  </a:cubicBezTo>
                  <a:cubicBezTo>
                    <a:pt x="477" y="924"/>
                    <a:pt x="510" y="933"/>
                    <a:pt x="543" y="933"/>
                  </a:cubicBezTo>
                  <a:cubicBezTo>
                    <a:pt x="588" y="933"/>
                    <a:pt x="634" y="915"/>
                    <a:pt x="686" y="915"/>
                  </a:cubicBezTo>
                  <a:cubicBezTo>
                    <a:pt x="715" y="915"/>
                    <a:pt x="745" y="921"/>
                    <a:pt x="777" y="937"/>
                  </a:cubicBezTo>
                  <a:cubicBezTo>
                    <a:pt x="732" y="584"/>
                    <a:pt x="301" y="166"/>
                    <a:pt x="21" y="1"/>
                  </a:cubicBezTo>
                  <a:close/>
                </a:path>
              </a:pathLst>
            </a:custGeom>
            <a:solidFill>
              <a:srgbClr val="FFFCFB">
                <a:alpha val="7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9"/>
            <p:cNvSpPr/>
            <p:nvPr/>
          </p:nvSpPr>
          <p:spPr>
            <a:xfrm>
              <a:off x="-3518557" y="5289281"/>
              <a:ext cx="92755" cy="89206"/>
            </a:xfrm>
            <a:custGeom>
              <a:avLst/>
              <a:gdLst/>
              <a:ahLst/>
              <a:cxnLst/>
              <a:rect l="l" t="t" r="r" b="b"/>
              <a:pathLst>
                <a:path w="575" h="553" extrusionOk="0">
                  <a:moveTo>
                    <a:pt x="53" y="0"/>
                  </a:moveTo>
                  <a:cubicBezTo>
                    <a:pt x="47" y="0"/>
                    <a:pt x="41" y="2"/>
                    <a:pt x="37" y="6"/>
                  </a:cubicBezTo>
                  <a:cubicBezTo>
                    <a:pt x="1" y="46"/>
                    <a:pt x="363" y="552"/>
                    <a:pt x="475" y="552"/>
                  </a:cubicBezTo>
                  <a:cubicBezTo>
                    <a:pt x="481" y="552"/>
                    <a:pt x="485" y="551"/>
                    <a:pt x="490" y="549"/>
                  </a:cubicBezTo>
                  <a:cubicBezTo>
                    <a:pt x="574" y="499"/>
                    <a:pt x="159" y="0"/>
                    <a:pt x="53" y="0"/>
                  </a:cubicBezTo>
                  <a:close/>
                </a:path>
              </a:pathLst>
            </a:custGeom>
            <a:solidFill>
              <a:srgbClr val="5D4037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4" name="Google Shape;518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三角化</a:t>
            </a:r>
            <a:endParaRPr dirty="0"/>
          </a:p>
        </p:txBody>
      </p:sp>
      <p:sp>
        <p:nvSpPr>
          <p:cNvPr id="5186" name="Google Shape;5186;p44"/>
          <p:cNvSpPr txBox="1"/>
          <p:nvPr/>
        </p:nvSpPr>
        <p:spPr>
          <a:xfrm>
            <a:off x="881567" y="1388532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查找</a:t>
            </a:r>
            <a:r>
              <a:rPr lang="en-US" sz="1800" b="1" dirty="0" err="1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ConvexHull</a:t>
            </a:r>
            <a:endParaRPr sz="1800" b="1" dirty="0">
              <a:solidFill>
                <a:schemeClr val="lt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Roboto"/>
              <a:sym typeface="Roboto"/>
            </a:endParaRPr>
          </a:p>
        </p:txBody>
      </p:sp>
      <p:sp>
        <p:nvSpPr>
          <p:cNvPr id="5187" name="Google Shape;5187;p44"/>
          <p:cNvSpPr txBox="1"/>
          <p:nvPr/>
        </p:nvSpPr>
        <p:spPr>
          <a:xfrm>
            <a:off x="881567" y="2064164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三角化</a:t>
            </a:r>
            <a:r>
              <a:rPr lang="en-US" sz="1800" b="1" dirty="0" err="1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ConvexHull</a:t>
            </a:r>
            <a:endParaRPr lang="en-US" sz="1800" b="1" dirty="0">
              <a:solidFill>
                <a:schemeClr val="lt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Roboto"/>
              <a:sym typeface="Roboto"/>
            </a:endParaRPr>
          </a:p>
        </p:txBody>
      </p:sp>
      <p:sp>
        <p:nvSpPr>
          <p:cNvPr id="5188" name="Google Shape;5188;p44"/>
          <p:cNvSpPr txBox="1"/>
          <p:nvPr/>
        </p:nvSpPr>
        <p:spPr>
          <a:xfrm>
            <a:off x="881567" y="2702450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三角化简单多边形</a:t>
            </a:r>
          </a:p>
        </p:txBody>
      </p:sp>
      <p:sp>
        <p:nvSpPr>
          <p:cNvPr id="5189" name="Google Shape;5189;p44"/>
          <p:cNvSpPr txBox="1"/>
          <p:nvPr/>
        </p:nvSpPr>
        <p:spPr>
          <a:xfrm>
            <a:off x="3969285" y="1388532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Javis</a:t>
            </a:r>
            <a:r>
              <a:rPr 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Marching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90" name="Google Shape;5190;p44"/>
          <p:cNvSpPr txBox="1"/>
          <p:nvPr/>
        </p:nvSpPr>
        <p:spPr>
          <a:xfrm>
            <a:off x="3969285" y="2060351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找任一点作为三角形共用顶点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91" name="Google Shape;5191;p44"/>
          <p:cNvSpPr txBox="1"/>
          <p:nvPr/>
        </p:nvSpPr>
        <p:spPr>
          <a:xfrm>
            <a:off x="3969285" y="2717449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Ear Clipping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92" name="Google Shape;5192;p44"/>
          <p:cNvSpPr txBox="1"/>
          <p:nvPr/>
        </p:nvSpPr>
        <p:spPr>
          <a:xfrm>
            <a:off x="881567" y="3340736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三角化任意一组点</a:t>
            </a:r>
          </a:p>
        </p:txBody>
      </p:sp>
      <p:sp>
        <p:nvSpPr>
          <p:cNvPr id="5193" name="Google Shape;5193;p44"/>
          <p:cNvSpPr txBox="1"/>
          <p:nvPr/>
        </p:nvSpPr>
        <p:spPr>
          <a:xfrm>
            <a:off x="3969285" y="3339086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先三角化</a:t>
            </a:r>
            <a:r>
              <a:rPr lang="en-US" altLang="zh-CN" dirty="0" err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ConvexHull</a:t>
            </a:r>
            <a:r>
              <a:rPr lang="zh-CN" altLang="en-US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，再用内部点逐个切分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5194" name="Google Shape;5194;p44"/>
          <p:cNvCxnSpPr>
            <a:stCxn id="5186" idx="3"/>
          </p:cNvCxnSpPr>
          <p:nvPr/>
        </p:nvCxnSpPr>
        <p:spPr>
          <a:xfrm>
            <a:off x="3100667" y="1571382"/>
            <a:ext cx="145800" cy="181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5" name="Google Shape;5195;p44"/>
          <p:cNvCxnSpPr>
            <a:stCxn id="5187" idx="3"/>
          </p:cNvCxnSpPr>
          <p:nvPr/>
        </p:nvCxnSpPr>
        <p:spPr>
          <a:xfrm>
            <a:off x="3100667" y="2247014"/>
            <a:ext cx="145800" cy="195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6" name="Google Shape;5196;p44"/>
          <p:cNvCxnSpPr>
            <a:stCxn id="5188" idx="3"/>
          </p:cNvCxnSpPr>
          <p:nvPr/>
        </p:nvCxnSpPr>
        <p:spPr>
          <a:xfrm>
            <a:off x="3100667" y="2885300"/>
            <a:ext cx="145800" cy="1953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197" name="Google Shape;5197;p44"/>
          <p:cNvCxnSpPr>
            <a:stCxn id="5192" idx="3"/>
          </p:cNvCxnSpPr>
          <p:nvPr/>
        </p:nvCxnSpPr>
        <p:spPr>
          <a:xfrm>
            <a:off x="3100667" y="3523586"/>
            <a:ext cx="145800" cy="181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Google Shape;5192;p44">
            <a:extLst>
              <a:ext uri="{FF2B5EF4-FFF2-40B4-BE49-F238E27FC236}">
                <a16:creationId xmlns:a16="http://schemas.microsoft.com/office/drawing/2014/main" id="{D89D26A3-959E-4B33-FB85-5CAEAF9318CB}"/>
              </a:ext>
            </a:extLst>
          </p:cNvPr>
          <p:cNvSpPr txBox="1"/>
          <p:nvPr/>
        </p:nvSpPr>
        <p:spPr>
          <a:xfrm>
            <a:off x="881567" y="4015651"/>
            <a:ext cx="2219100" cy="36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b="1" dirty="0">
                <a:solidFill>
                  <a:schemeClr val="l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Roboto"/>
                <a:sym typeface="Roboto"/>
              </a:rPr>
              <a:t>布局更好的三角化</a:t>
            </a:r>
          </a:p>
        </p:txBody>
      </p:sp>
      <p:cxnSp>
        <p:nvCxnSpPr>
          <p:cNvPr id="3" name="Google Shape;5197;p44">
            <a:extLst>
              <a:ext uri="{FF2B5EF4-FFF2-40B4-BE49-F238E27FC236}">
                <a16:creationId xmlns:a16="http://schemas.microsoft.com/office/drawing/2014/main" id="{68E55520-CED3-F898-4AA5-44F432BF47B4}"/>
              </a:ext>
            </a:extLst>
          </p:cNvPr>
          <p:cNvCxnSpPr/>
          <p:nvPr/>
        </p:nvCxnSpPr>
        <p:spPr>
          <a:xfrm>
            <a:off x="3100667" y="4200151"/>
            <a:ext cx="145800" cy="1812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4" name="Google Shape;5193;p44">
            <a:extLst>
              <a:ext uri="{FF2B5EF4-FFF2-40B4-BE49-F238E27FC236}">
                <a16:creationId xmlns:a16="http://schemas.microsoft.com/office/drawing/2014/main" id="{FE19D577-F13C-EC3F-4E69-320EBE8EF95E}"/>
              </a:ext>
            </a:extLst>
          </p:cNvPr>
          <p:cNvSpPr txBox="1"/>
          <p:nvPr/>
        </p:nvSpPr>
        <p:spPr>
          <a:xfrm>
            <a:off x="3969285" y="4015651"/>
            <a:ext cx="4148100" cy="365700"/>
          </a:xfrm>
          <a:prstGeom prst="rect">
            <a:avLst/>
          </a:prstGeom>
          <a:solidFill>
            <a:srgbClr val="FFFCFB">
              <a:alpha val="20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Delaunay Triangulation</a:t>
            </a:r>
            <a:endParaRPr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70BB64-5FA0-FD63-34CB-3F777EDEB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882807"/>
            <a:ext cx="7704000" cy="1320226"/>
          </a:xfrm>
        </p:spPr>
        <p:txBody>
          <a:bodyPr/>
          <a:lstStyle/>
          <a:p>
            <a:pPr algn="l">
              <a:buClr>
                <a:schemeClr val="tx1"/>
              </a:buClr>
            </a:pPr>
            <a:r>
              <a:rPr lang="en-US" altLang="zh-CN" sz="2000" dirty="0"/>
              <a:t>Sutherland-Hodgman </a:t>
            </a:r>
            <a:r>
              <a:rPr lang="zh-CN" altLang="en-US" sz="2000" dirty="0"/>
              <a:t>切分算法</a:t>
            </a:r>
            <a:br>
              <a:rPr lang="en-US" altLang="zh-CN" sz="2000" dirty="0"/>
            </a:br>
            <a:br>
              <a:rPr lang="en-US" altLang="zh-CN" sz="2000" dirty="0"/>
            </a:br>
            <a:r>
              <a:rPr lang="en-US" altLang="zh-CN" sz="2000" dirty="0" err="1"/>
              <a:t>MarchingCube</a:t>
            </a:r>
            <a:r>
              <a:rPr lang="en-US" altLang="zh-CN" sz="2000" dirty="0"/>
              <a:t> </a:t>
            </a:r>
            <a:r>
              <a:rPr lang="zh-CN" altLang="en-US" sz="2000" dirty="0"/>
              <a:t>模型生成算法</a:t>
            </a:r>
          </a:p>
        </p:txBody>
      </p:sp>
    </p:spTree>
    <p:extLst>
      <p:ext uri="{BB962C8B-B14F-4D97-AF65-F5344CB8AC3E}">
        <p14:creationId xmlns:p14="http://schemas.microsoft.com/office/powerpoint/2010/main" val="8382957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8" name="Google Shape;6588;p70"/>
          <p:cNvSpPr txBox="1">
            <a:spLocks noGrp="1"/>
          </p:cNvSpPr>
          <p:nvPr>
            <p:ph type="title"/>
          </p:nvPr>
        </p:nvSpPr>
        <p:spPr>
          <a:xfrm>
            <a:off x="713417" y="677525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多谢</a:t>
            </a:r>
            <a:r>
              <a:rPr lang="en" dirty="0"/>
              <a:t>!</a:t>
            </a:r>
            <a:endParaRPr dirty="0"/>
          </a:p>
        </p:txBody>
      </p:sp>
      <p:sp>
        <p:nvSpPr>
          <p:cNvPr id="6589" name="Google Shape;6589;p70"/>
          <p:cNvSpPr txBox="1">
            <a:spLocks noGrp="1"/>
          </p:cNvSpPr>
          <p:nvPr>
            <p:ph type="subTitle" idx="1"/>
          </p:nvPr>
        </p:nvSpPr>
        <p:spPr>
          <a:xfrm>
            <a:off x="713375" y="1841450"/>
            <a:ext cx="49458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公司</a:t>
            </a:r>
            <a:r>
              <a:rPr lang="en-US" altLang="zh-CN" dirty="0"/>
              <a:t>: </a:t>
            </a:r>
            <a:r>
              <a:rPr lang="zh-CN" altLang="en-US" dirty="0"/>
              <a:t>武汉艺术先生数码科技</a:t>
            </a:r>
            <a:endParaRPr lang="en-US" altLang="zh-C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B</a:t>
            </a:r>
            <a:r>
              <a:rPr lang="zh-CN" altLang="en-US" dirty="0"/>
              <a:t>站</a:t>
            </a:r>
            <a:r>
              <a:rPr lang="en-US" altLang="zh-CN" dirty="0"/>
              <a:t>ID: </a:t>
            </a:r>
            <a:r>
              <a:rPr lang="zh-CN" altLang="en-US" dirty="0"/>
              <a:t>安宁</a:t>
            </a:r>
            <a:r>
              <a:rPr lang="en-US" altLang="zh-CN" dirty="0"/>
              <a:t>Ken</a:t>
            </a:r>
          </a:p>
        </p:txBody>
      </p:sp>
      <p:grpSp>
        <p:nvGrpSpPr>
          <p:cNvPr id="6602" name="Google Shape;6602;p70"/>
          <p:cNvGrpSpPr/>
          <p:nvPr/>
        </p:nvGrpSpPr>
        <p:grpSpPr>
          <a:xfrm>
            <a:off x="5066221" y="2030122"/>
            <a:ext cx="3584381" cy="918247"/>
            <a:chOff x="5189975" y="2112625"/>
            <a:chExt cx="3584381" cy="918247"/>
          </a:xfrm>
        </p:grpSpPr>
        <p:sp>
          <p:nvSpPr>
            <p:cNvPr id="6603" name="Google Shape;6603;p70"/>
            <p:cNvSpPr/>
            <p:nvPr/>
          </p:nvSpPr>
          <p:spPr>
            <a:xfrm>
              <a:off x="5189975" y="2112625"/>
              <a:ext cx="3584381" cy="918247"/>
            </a:xfrm>
            <a:custGeom>
              <a:avLst/>
              <a:gdLst/>
              <a:ahLst/>
              <a:cxnLst/>
              <a:rect l="l" t="t" r="r" b="b"/>
              <a:pathLst>
                <a:path w="62156" h="2888" extrusionOk="0">
                  <a:moveTo>
                    <a:pt x="39933" y="40"/>
                  </a:moveTo>
                  <a:cubicBezTo>
                    <a:pt x="40109" y="42"/>
                    <a:pt x="40284" y="45"/>
                    <a:pt x="40459" y="47"/>
                  </a:cubicBezTo>
                  <a:cubicBezTo>
                    <a:pt x="41068" y="54"/>
                    <a:pt x="41405" y="58"/>
                    <a:pt x="41486" y="59"/>
                  </a:cubicBezTo>
                  <a:lnTo>
                    <a:pt x="41486" y="59"/>
                  </a:lnTo>
                  <a:cubicBezTo>
                    <a:pt x="40972" y="52"/>
                    <a:pt x="40455" y="46"/>
                    <a:pt x="39933" y="40"/>
                  </a:cubicBezTo>
                  <a:close/>
                  <a:moveTo>
                    <a:pt x="41486" y="59"/>
                  </a:moveTo>
                  <a:lnTo>
                    <a:pt x="41486" y="59"/>
                  </a:lnTo>
                  <a:cubicBezTo>
                    <a:pt x="41487" y="59"/>
                    <a:pt x="41488" y="60"/>
                    <a:pt x="41489" y="60"/>
                  </a:cubicBezTo>
                  <a:cubicBezTo>
                    <a:pt x="41488" y="60"/>
                    <a:pt x="41487" y="59"/>
                    <a:pt x="41486" y="59"/>
                  </a:cubicBezTo>
                  <a:close/>
                  <a:moveTo>
                    <a:pt x="33298" y="0"/>
                  </a:moveTo>
                  <a:cubicBezTo>
                    <a:pt x="20859" y="0"/>
                    <a:pt x="8409" y="404"/>
                    <a:pt x="4730" y="1002"/>
                  </a:cubicBezTo>
                  <a:cubicBezTo>
                    <a:pt x="1" y="1763"/>
                    <a:pt x="11487" y="2594"/>
                    <a:pt x="28378" y="2615"/>
                  </a:cubicBezTo>
                  <a:cubicBezTo>
                    <a:pt x="28669" y="2615"/>
                    <a:pt x="28960" y="2615"/>
                    <a:pt x="29250" y="2615"/>
                  </a:cubicBezTo>
                  <a:cubicBezTo>
                    <a:pt x="36361" y="2615"/>
                    <a:pt x="43101" y="2469"/>
                    <a:pt x="47970" y="2224"/>
                  </a:cubicBezTo>
                  <a:cubicBezTo>
                    <a:pt x="53712" y="1919"/>
                    <a:pt x="55064" y="1476"/>
                    <a:pt x="51684" y="1100"/>
                  </a:cubicBezTo>
                  <a:cubicBezTo>
                    <a:pt x="48463" y="768"/>
                    <a:pt x="41478" y="563"/>
                    <a:pt x="34148" y="563"/>
                  </a:cubicBezTo>
                  <a:cubicBezTo>
                    <a:pt x="30719" y="563"/>
                    <a:pt x="27215" y="608"/>
                    <a:pt x="23985" y="706"/>
                  </a:cubicBezTo>
                  <a:cubicBezTo>
                    <a:pt x="17905" y="900"/>
                    <a:pt x="14865" y="1280"/>
                    <a:pt x="17905" y="1595"/>
                  </a:cubicBezTo>
                  <a:cubicBezTo>
                    <a:pt x="19931" y="1815"/>
                    <a:pt x="23985" y="1970"/>
                    <a:pt x="29052" y="1983"/>
                  </a:cubicBezTo>
                  <a:cubicBezTo>
                    <a:pt x="32767" y="1982"/>
                    <a:pt x="36484" y="1915"/>
                    <a:pt x="39186" y="1757"/>
                  </a:cubicBezTo>
                  <a:cubicBezTo>
                    <a:pt x="41212" y="1613"/>
                    <a:pt x="41550" y="1439"/>
                    <a:pt x="39861" y="1282"/>
                  </a:cubicBezTo>
                  <a:cubicBezTo>
                    <a:pt x="38448" y="1161"/>
                    <a:pt x="35887" y="1080"/>
                    <a:pt x="33206" y="1080"/>
                  </a:cubicBezTo>
                  <a:cubicBezTo>
                    <a:pt x="32041" y="1080"/>
                    <a:pt x="30853" y="1095"/>
                    <a:pt x="29728" y="1129"/>
                  </a:cubicBezTo>
                  <a:cubicBezTo>
                    <a:pt x="27025" y="1226"/>
                    <a:pt x="26687" y="1369"/>
                    <a:pt x="26350" y="1512"/>
                  </a:cubicBezTo>
                  <a:cubicBezTo>
                    <a:pt x="22634" y="1419"/>
                    <a:pt x="23985" y="1197"/>
                    <a:pt x="25674" y="1070"/>
                  </a:cubicBezTo>
                  <a:cubicBezTo>
                    <a:pt x="27714" y="959"/>
                    <a:pt x="30757" y="883"/>
                    <a:pt x="33940" y="883"/>
                  </a:cubicBezTo>
                  <a:cubicBezTo>
                    <a:pt x="34447" y="883"/>
                    <a:pt x="34958" y="885"/>
                    <a:pt x="35469" y="889"/>
                  </a:cubicBezTo>
                  <a:cubicBezTo>
                    <a:pt x="44928" y="947"/>
                    <a:pt x="48982" y="1450"/>
                    <a:pt x="44928" y="1832"/>
                  </a:cubicBezTo>
                  <a:cubicBezTo>
                    <a:pt x="41881" y="2107"/>
                    <a:pt x="35779" y="2259"/>
                    <a:pt x="29636" y="2259"/>
                  </a:cubicBezTo>
                  <a:cubicBezTo>
                    <a:pt x="27608" y="2259"/>
                    <a:pt x="25576" y="2242"/>
                    <a:pt x="23647" y="2208"/>
                  </a:cubicBezTo>
                  <a:cubicBezTo>
                    <a:pt x="12500" y="2025"/>
                    <a:pt x="7770" y="1379"/>
                    <a:pt x="13512" y="887"/>
                  </a:cubicBezTo>
                  <a:cubicBezTo>
                    <a:pt x="17773" y="512"/>
                    <a:pt x="25896" y="325"/>
                    <a:pt x="34091" y="325"/>
                  </a:cubicBezTo>
                  <a:cubicBezTo>
                    <a:pt x="40837" y="325"/>
                    <a:pt x="47631" y="452"/>
                    <a:pt x="52360" y="706"/>
                  </a:cubicBezTo>
                  <a:cubicBezTo>
                    <a:pt x="59792" y="1112"/>
                    <a:pt x="61143" y="1695"/>
                    <a:pt x="55063" y="2174"/>
                  </a:cubicBezTo>
                  <a:cubicBezTo>
                    <a:pt x="49336" y="2627"/>
                    <a:pt x="38793" y="2880"/>
                    <a:pt x="28280" y="2880"/>
                  </a:cubicBezTo>
                  <a:cubicBezTo>
                    <a:pt x="23291" y="2880"/>
                    <a:pt x="18308" y="2823"/>
                    <a:pt x="13851" y="2703"/>
                  </a:cubicBezTo>
                  <a:lnTo>
                    <a:pt x="13851" y="2703"/>
                  </a:lnTo>
                  <a:cubicBezTo>
                    <a:pt x="18374" y="2826"/>
                    <a:pt x="23517" y="2887"/>
                    <a:pt x="28687" y="2887"/>
                  </a:cubicBezTo>
                  <a:cubicBezTo>
                    <a:pt x="37802" y="2887"/>
                    <a:pt x="47000" y="2699"/>
                    <a:pt x="53035" y="2332"/>
                  </a:cubicBezTo>
                  <a:cubicBezTo>
                    <a:pt x="62156" y="1790"/>
                    <a:pt x="60805" y="1016"/>
                    <a:pt x="49995" y="581"/>
                  </a:cubicBezTo>
                  <a:cubicBezTo>
                    <a:pt x="45418" y="394"/>
                    <a:pt x="39740" y="305"/>
                    <a:pt x="34114" y="305"/>
                  </a:cubicBezTo>
                  <a:cubicBezTo>
                    <a:pt x="24793" y="305"/>
                    <a:pt x="15615" y="548"/>
                    <a:pt x="11823" y="983"/>
                  </a:cubicBezTo>
                  <a:cubicBezTo>
                    <a:pt x="6757" y="1554"/>
                    <a:pt x="15539" y="2276"/>
                    <a:pt x="29052" y="2300"/>
                  </a:cubicBezTo>
                  <a:cubicBezTo>
                    <a:pt x="29221" y="2300"/>
                    <a:pt x="29390" y="2300"/>
                    <a:pt x="29558" y="2300"/>
                  </a:cubicBezTo>
                  <a:cubicBezTo>
                    <a:pt x="37453" y="2300"/>
                    <a:pt x="44309" y="2062"/>
                    <a:pt x="46956" y="1720"/>
                  </a:cubicBezTo>
                  <a:cubicBezTo>
                    <a:pt x="48307" y="1514"/>
                    <a:pt x="47632" y="1308"/>
                    <a:pt x="45267" y="1136"/>
                  </a:cubicBezTo>
                  <a:cubicBezTo>
                    <a:pt x="42902" y="964"/>
                    <a:pt x="39186" y="840"/>
                    <a:pt x="34457" y="827"/>
                  </a:cubicBezTo>
                  <a:cubicBezTo>
                    <a:pt x="34206" y="826"/>
                    <a:pt x="33957" y="826"/>
                    <a:pt x="33708" y="826"/>
                  </a:cubicBezTo>
                  <a:cubicBezTo>
                    <a:pt x="29608" y="826"/>
                    <a:pt x="25877" y="922"/>
                    <a:pt x="23647" y="1086"/>
                  </a:cubicBezTo>
                  <a:cubicBezTo>
                    <a:pt x="21283" y="1278"/>
                    <a:pt x="21621" y="1546"/>
                    <a:pt x="25675" y="1670"/>
                  </a:cubicBezTo>
                  <a:cubicBezTo>
                    <a:pt x="26987" y="1710"/>
                    <a:pt x="28173" y="1727"/>
                    <a:pt x="29233" y="1727"/>
                  </a:cubicBezTo>
                  <a:cubicBezTo>
                    <a:pt x="33087" y="1727"/>
                    <a:pt x="35279" y="1499"/>
                    <a:pt x="35808" y="1300"/>
                  </a:cubicBezTo>
                  <a:cubicBezTo>
                    <a:pt x="35877" y="1300"/>
                    <a:pt x="35961" y="1300"/>
                    <a:pt x="36053" y="1300"/>
                  </a:cubicBezTo>
                  <a:cubicBezTo>
                    <a:pt x="36409" y="1300"/>
                    <a:pt x="36892" y="1302"/>
                    <a:pt x="37159" y="1315"/>
                  </a:cubicBezTo>
                  <a:cubicBezTo>
                    <a:pt x="39524" y="1440"/>
                    <a:pt x="39186" y="1613"/>
                    <a:pt x="37159" y="1741"/>
                  </a:cubicBezTo>
                  <a:cubicBezTo>
                    <a:pt x="35338" y="1865"/>
                    <a:pt x="32424" y="1927"/>
                    <a:pt x="29436" y="1927"/>
                  </a:cubicBezTo>
                  <a:cubicBezTo>
                    <a:pt x="27438" y="1927"/>
                    <a:pt x="25407" y="1899"/>
                    <a:pt x="23647" y="1843"/>
                  </a:cubicBezTo>
                  <a:cubicBezTo>
                    <a:pt x="19931" y="1736"/>
                    <a:pt x="17566" y="1548"/>
                    <a:pt x="17566" y="1342"/>
                  </a:cubicBezTo>
                  <a:cubicBezTo>
                    <a:pt x="17566" y="1043"/>
                    <a:pt x="21957" y="772"/>
                    <a:pt x="28037" y="657"/>
                  </a:cubicBezTo>
                  <a:cubicBezTo>
                    <a:pt x="30110" y="621"/>
                    <a:pt x="32244" y="603"/>
                    <a:pt x="34349" y="603"/>
                  </a:cubicBezTo>
                  <a:cubicBezTo>
                    <a:pt x="40820" y="603"/>
                    <a:pt x="47018" y="766"/>
                    <a:pt x="50332" y="1038"/>
                  </a:cubicBezTo>
                  <a:cubicBezTo>
                    <a:pt x="54723" y="1415"/>
                    <a:pt x="53372" y="1874"/>
                    <a:pt x="47293" y="2210"/>
                  </a:cubicBezTo>
                  <a:cubicBezTo>
                    <a:pt x="42576" y="2464"/>
                    <a:pt x="35918" y="2595"/>
                    <a:pt x="29205" y="2595"/>
                  </a:cubicBezTo>
                  <a:cubicBezTo>
                    <a:pt x="25821" y="2595"/>
                    <a:pt x="22424" y="2562"/>
                    <a:pt x="19254" y="2495"/>
                  </a:cubicBezTo>
                  <a:cubicBezTo>
                    <a:pt x="12161" y="2341"/>
                    <a:pt x="6756" y="2060"/>
                    <a:pt x="4728" y="1697"/>
                  </a:cubicBezTo>
                  <a:cubicBezTo>
                    <a:pt x="2026" y="1210"/>
                    <a:pt x="5404" y="702"/>
                    <a:pt x="13511" y="366"/>
                  </a:cubicBezTo>
                  <a:cubicBezTo>
                    <a:pt x="19174" y="132"/>
                    <a:pt x="26451" y="7"/>
                    <a:pt x="33620" y="7"/>
                  </a:cubicBezTo>
                  <a:cubicBezTo>
                    <a:pt x="35749" y="7"/>
                    <a:pt x="37869" y="18"/>
                    <a:pt x="39933" y="40"/>
                  </a:cubicBezTo>
                  <a:lnTo>
                    <a:pt x="39933" y="40"/>
                  </a:lnTo>
                  <a:cubicBezTo>
                    <a:pt x="37755" y="13"/>
                    <a:pt x="35527" y="0"/>
                    <a:pt x="33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1128713" dist="123825" dir="60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70"/>
            <p:cNvSpPr/>
            <p:nvPr/>
          </p:nvSpPr>
          <p:spPr>
            <a:xfrm>
              <a:off x="6713875" y="2441550"/>
              <a:ext cx="536547" cy="260399"/>
            </a:xfrm>
            <a:custGeom>
              <a:avLst/>
              <a:gdLst/>
              <a:ahLst/>
              <a:cxnLst/>
              <a:rect l="l" t="t" r="r" b="b"/>
              <a:pathLst>
                <a:path w="6223" h="1674" extrusionOk="0">
                  <a:moveTo>
                    <a:pt x="3112" y="0"/>
                  </a:moveTo>
                  <a:cubicBezTo>
                    <a:pt x="1393" y="0"/>
                    <a:pt x="0" y="376"/>
                    <a:pt x="0" y="838"/>
                  </a:cubicBezTo>
                  <a:cubicBezTo>
                    <a:pt x="0" y="1299"/>
                    <a:pt x="1393" y="1674"/>
                    <a:pt x="3112" y="1674"/>
                  </a:cubicBezTo>
                  <a:cubicBezTo>
                    <a:pt x="4830" y="1674"/>
                    <a:pt x="6222" y="1299"/>
                    <a:pt x="6222" y="838"/>
                  </a:cubicBezTo>
                  <a:cubicBezTo>
                    <a:pt x="6222" y="375"/>
                    <a:pt x="4830" y="0"/>
                    <a:pt x="3112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40"/>
          <p:cNvSpPr/>
          <p:nvPr/>
        </p:nvSpPr>
        <p:spPr>
          <a:xfrm rot="-5400000" flipH="1">
            <a:off x="8761843" y="1203368"/>
            <a:ext cx="30323" cy="26167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8" name="Google Shape;5088;p40"/>
          <p:cNvSpPr/>
          <p:nvPr/>
        </p:nvSpPr>
        <p:spPr>
          <a:xfrm rot="-5400000" flipH="1">
            <a:off x="8846596" y="1544049"/>
            <a:ext cx="105" cy="204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40"/>
          <p:cNvSpPr/>
          <p:nvPr/>
        </p:nvSpPr>
        <p:spPr>
          <a:xfrm rot="-5400000" flipH="1">
            <a:off x="8786951" y="2306815"/>
            <a:ext cx="43799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0" name="Google Shape;5090;p40"/>
          <p:cNvSpPr/>
          <p:nvPr/>
        </p:nvSpPr>
        <p:spPr>
          <a:xfrm rot="-5400000" flipH="1">
            <a:off x="8446718" y="1228687"/>
            <a:ext cx="57171" cy="49336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1" name="Google Shape;5091;p40"/>
          <p:cNvSpPr/>
          <p:nvPr/>
        </p:nvSpPr>
        <p:spPr>
          <a:xfrm rot="-5400000" flipH="1">
            <a:off x="8554709" y="1604514"/>
            <a:ext cx="47169" cy="4070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2" name="Google Shape;5092;p40"/>
          <p:cNvSpPr/>
          <p:nvPr/>
        </p:nvSpPr>
        <p:spPr>
          <a:xfrm flipH="1">
            <a:off x="128373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3" name="Google Shape;5093;p40"/>
          <p:cNvSpPr/>
          <p:nvPr/>
        </p:nvSpPr>
        <p:spPr>
          <a:xfrm rot="5241501" flipH="1">
            <a:off x="6706971" y="493730"/>
            <a:ext cx="47712" cy="4771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4" name="Google Shape;5094;p40"/>
          <p:cNvSpPr/>
          <p:nvPr/>
        </p:nvSpPr>
        <p:spPr>
          <a:xfrm rot="5241501" flipH="1">
            <a:off x="7739095" y="519241"/>
            <a:ext cx="41265" cy="41265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40"/>
          <p:cNvSpPr/>
          <p:nvPr/>
        </p:nvSpPr>
        <p:spPr>
          <a:xfrm flipH="1">
            <a:off x="28713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40"/>
          <p:cNvSpPr/>
          <p:nvPr/>
        </p:nvSpPr>
        <p:spPr>
          <a:xfrm flipH="1">
            <a:off x="8216204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40"/>
          <p:cNvSpPr/>
          <p:nvPr/>
        </p:nvSpPr>
        <p:spPr>
          <a:xfrm flipH="1">
            <a:off x="8413979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8" name="Google Shape;5098;p40"/>
          <p:cNvSpPr/>
          <p:nvPr/>
        </p:nvSpPr>
        <p:spPr>
          <a:xfrm flipH="1">
            <a:off x="8492953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9" name="Google Shape;5099;p40"/>
          <p:cNvSpPr/>
          <p:nvPr/>
        </p:nvSpPr>
        <p:spPr>
          <a:xfrm flipH="1">
            <a:off x="8572733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0" name="Google Shape;5100;p40"/>
          <p:cNvSpPr/>
          <p:nvPr/>
        </p:nvSpPr>
        <p:spPr>
          <a:xfrm flipH="1">
            <a:off x="865910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1" name="Google Shape;5101;p40"/>
          <p:cNvSpPr/>
          <p:nvPr/>
        </p:nvSpPr>
        <p:spPr>
          <a:xfrm flipH="1">
            <a:off x="8572733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2" name="Google Shape;5102;p40"/>
          <p:cNvSpPr/>
          <p:nvPr/>
        </p:nvSpPr>
        <p:spPr>
          <a:xfrm rot="-5400000" flipH="1">
            <a:off x="378894" y="3206913"/>
            <a:ext cx="50970" cy="50970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3" name="Google Shape;5103;p40"/>
          <p:cNvSpPr/>
          <p:nvPr/>
        </p:nvSpPr>
        <p:spPr>
          <a:xfrm rot="-5400000" flipH="1">
            <a:off x="340270" y="13003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4" name="Google Shape;5104;p40"/>
          <p:cNvSpPr/>
          <p:nvPr/>
        </p:nvSpPr>
        <p:spPr>
          <a:xfrm rot="-5400000" flipH="1">
            <a:off x="79794" y="25355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5" name="Google Shape;5105;p40"/>
          <p:cNvSpPr/>
          <p:nvPr/>
        </p:nvSpPr>
        <p:spPr>
          <a:xfrm rot="-5400000" flipH="1">
            <a:off x="128427" y="155505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6" name="Google Shape;5106;p40"/>
          <p:cNvSpPr/>
          <p:nvPr/>
        </p:nvSpPr>
        <p:spPr>
          <a:xfrm flipH="1">
            <a:off x="774874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7" name="Google Shape;5107;p40"/>
          <p:cNvSpPr/>
          <p:nvPr/>
        </p:nvSpPr>
        <p:spPr>
          <a:xfrm flipH="1">
            <a:off x="759634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8" name="Google Shape;5108;p40"/>
          <p:cNvSpPr/>
          <p:nvPr/>
        </p:nvSpPr>
        <p:spPr>
          <a:xfrm rot="5400000" flipH="1">
            <a:off x="4642225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9" name="Google Shape;5109;p40"/>
          <p:cNvSpPr/>
          <p:nvPr/>
        </p:nvSpPr>
        <p:spPr>
          <a:xfrm rot="5400000" flipH="1">
            <a:off x="4595443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0" name="Google Shape;5110;p40"/>
          <p:cNvSpPr/>
          <p:nvPr/>
        </p:nvSpPr>
        <p:spPr>
          <a:xfrm rot="5400000" flipH="1">
            <a:off x="4611100" y="125357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1" name="Google Shape;5111;p40"/>
          <p:cNvSpPr/>
          <p:nvPr/>
        </p:nvSpPr>
        <p:spPr>
          <a:xfrm rot="5400000" flipH="1">
            <a:off x="4992258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2" name="Google Shape;5112;p40"/>
          <p:cNvSpPr/>
          <p:nvPr/>
        </p:nvSpPr>
        <p:spPr>
          <a:xfrm rot="5400000" flipH="1">
            <a:off x="4881988" y="275705"/>
            <a:ext cx="40773" cy="40773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3" name="Google Shape;5113;p40"/>
          <p:cNvSpPr/>
          <p:nvPr/>
        </p:nvSpPr>
        <p:spPr>
          <a:xfrm rot="5400000" flipH="1">
            <a:off x="4800440" y="14317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4" name="Google Shape;5114;p40"/>
          <p:cNvSpPr/>
          <p:nvPr/>
        </p:nvSpPr>
        <p:spPr>
          <a:xfrm rot="5400000" flipH="1">
            <a:off x="4917993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5" name="Google Shape;5115;p40"/>
          <p:cNvSpPr/>
          <p:nvPr/>
        </p:nvSpPr>
        <p:spPr>
          <a:xfrm rot="5400000" flipH="1">
            <a:off x="6466467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6" name="Google Shape;5116;p40"/>
          <p:cNvSpPr/>
          <p:nvPr/>
        </p:nvSpPr>
        <p:spPr>
          <a:xfrm rot="5400000" flipH="1">
            <a:off x="6876535" y="74164"/>
            <a:ext cx="43251" cy="43251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7" name="Google Shape;5117;p40"/>
          <p:cNvSpPr/>
          <p:nvPr/>
        </p:nvSpPr>
        <p:spPr>
          <a:xfrm rot="5400000" flipH="1">
            <a:off x="7073121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40"/>
          <p:cNvSpPr/>
          <p:nvPr/>
        </p:nvSpPr>
        <p:spPr>
          <a:xfrm rot="5400000" flipH="1">
            <a:off x="7171302" y="294741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40"/>
          <p:cNvGrpSpPr/>
          <p:nvPr/>
        </p:nvGrpSpPr>
        <p:grpSpPr>
          <a:xfrm rot="-5400000" flipH="1">
            <a:off x="1302704" y="3882771"/>
            <a:ext cx="525179" cy="1932071"/>
            <a:chOff x="7100277" y="1662308"/>
            <a:chExt cx="317847" cy="1169322"/>
          </a:xfrm>
        </p:grpSpPr>
        <p:sp>
          <p:nvSpPr>
            <p:cNvPr id="5120" name="Google Shape;5120;p40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0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0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0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0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0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0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0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0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0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0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1" name="Google Shape;5131;p40"/>
          <p:cNvSpPr/>
          <p:nvPr/>
        </p:nvSpPr>
        <p:spPr>
          <a:xfrm flipH="1">
            <a:off x="3483123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40"/>
          <p:cNvSpPr/>
          <p:nvPr/>
        </p:nvSpPr>
        <p:spPr>
          <a:xfrm flipH="1">
            <a:off x="1785966" y="1780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40"/>
          <p:cNvSpPr/>
          <p:nvPr/>
        </p:nvSpPr>
        <p:spPr>
          <a:xfrm rot="-5400000" flipH="1">
            <a:off x="4115193" y="4960684"/>
            <a:ext cx="36029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4" name="Google Shape;5134;p40"/>
          <p:cNvSpPr/>
          <p:nvPr/>
        </p:nvSpPr>
        <p:spPr>
          <a:xfrm rot="-5400000" flipH="1">
            <a:off x="1864013" y="4635153"/>
            <a:ext cx="41659" cy="35949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5" name="Google Shape;5135;p40"/>
          <p:cNvSpPr/>
          <p:nvPr/>
        </p:nvSpPr>
        <p:spPr>
          <a:xfrm rot="-5400000" flipH="1">
            <a:off x="1664645" y="4938561"/>
            <a:ext cx="36029" cy="31091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6" name="Google Shape;5136;p40"/>
          <p:cNvSpPr txBox="1">
            <a:spLocks noGrp="1"/>
          </p:cNvSpPr>
          <p:nvPr>
            <p:ph type="title"/>
          </p:nvPr>
        </p:nvSpPr>
        <p:spPr>
          <a:xfrm>
            <a:off x="1291500" y="2079575"/>
            <a:ext cx="4065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简介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37" name="Google Shape;5137;p40"/>
          <p:cNvSpPr txBox="1">
            <a:spLocks noGrp="1"/>
          </p:cNvSpPr>
          <p:nvPr>
            <p:ph type="title" idx="2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38" name="Google Shape;5138;p40"/>
          <p:cNvSpPr txBox="1">
            <a:spLocks noGrp="1"/>
          </p:cNvSpPr>
          <p:nvPr>
            <p:ph type="subTitle" idx="1"/>
          </p:nvPr>
        </p:nvSpPr>
        <p:spPr>
          <a:xfrm>
            <a:off x="1291500" y="2993825"/>
            <a:ext cx="40653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文章、书籍、网页链接、案例</a:t>
            </a:r>
            <a:endParaRPr dirty="0"/>
          </a:p>
        </p:txBody>
      </p:sp>
      <p:grpSp>
        <p:nvGrpSpPr>
          <p:cNvPr id="5139" name="Google Shape;5139;p40"/>
          <p:cNvGrpSpPr/>
          <p:nvPr/>
        </p:nvGrpSpPr>
        <p:grpSpPr>
          <a:xfrm>
            <a:off x="4941667" y="788673"/>
            <a:ext cx="4151669" cy="3806495"/>
            <a:chOff x="4941667" y="788673"/>
            <a:chExt cx="4151669" cy="3806495"/>
          </a:xfrm>
        </p:grpSpPr>
        <p:sp>
          <p:nvSpPr>
            <p:cNvPr id="5140" name="Google Shape;5140;p40"/>
            <p:cNvSpPr/>
            <p:nvPr/>
          </p:nvSpPr>
          <p:spPr>
            <a:xfrm rot="-10462489">
              <a:off x="5101219" y="968224"/>
              <a:ext cx="3832564" cy="3447392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0"/>
            <p:cNvSpPr/>
            <p:nvPr/>
          </p:nvSpPr>
          <p:spPr>
            <a:xfrm>
              <a:off x="5877132" y="1648438"/>
              <a:ext cx="2160482" cy="2160482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0"/>
            <p:cNvSpPr/>
            <p:nvPr/>
          </p:nvSpPr>
          <p:spPr>
            <a:xfrm>
              <a:off x="6048533" y="1819629"/>
              <a:ext cx="1817960" cy="1818030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0"/>
            <p:cNvSpPr/>
            <p:nvPr/>
          </p:nvSpPr>
          <p:spPr>
            <a:xfrm>
              <a:off x="6363742" y="2136929"/>
              <a:ext cx="1187606" cy="1187606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Google Shape;5148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一些参考资料</a:t>
            </a:r>
            <a:endParaRPr dirty="0">
              <a:latin typeface="Noto Sans S Chinese Bold" panose="020B0800000000000000" pitchFamily="34" charset="-122"/>
              <a:ea typeface="Noto Sans S Chinese Bold" panose="020B0800000000000000" pitchFamily="34" charset="-122"/>
            </a:endParaRPr>
          </a:p>
        </p:txBody>
      </p:sp>
      <p:sp>
        <p:nvSpPr>
          <p:cNvPr id="5150" name="Google Shape;5150;p41"/>
          <p:cNvSpPr txBox="1">
            <a:spLocks noGrp="1"/>
          </p:cNvSpPr>
          <p:nvPr>
            <p:ph type="subTitle" idx="2"/>
          </p:nvPr>
        </p:nvSpPr>
        <p:spPr>
          <a:xfrm>
            <a:off x="1021211" y="1064819"/>
            <a:ext cx="4062991" cy="34206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dirty="0">
                <a:solidFill>
                  <a:schemeClr val="accent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Ryan Shmidt </a:t>
            </a:r>
            <a:r>
              <a:rPr lang="zh-CN" altLang="en-US" sz="1600" dirty="0">
                <a:solidFill>
                  <a:schemeClr val="accent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的博文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lvl="1" indent="0" algn="l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3"/>
              </a:rPr>
              <a:t>原文链接</a:t>
            </a:r>
            <a:endParaRPr lang="es-E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lvl="1" indent="0" algn="l"/>
            <a:r>
              <a:rPr lang="zh-CN" altLang="en-US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4"/>
              </a:rPr>
              <a:t>中文翻译</a:t>
            </a:r>
            <a:endParaRPr lang="en-U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600" dirty="0">
                <a:solidFill>
                  <a:schemeClr val="accent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书籍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lvl="1" indent="0" algn="l"/>
            <a:r>
              <a:rPr lang="en-US" altLang="zh-CN" sz="1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Computational Geometry</a:t>
            </a:r>
            <a:endParaRPr lang="en-US" altLang="zh-CN" sz="1600" dirty="0">
              <a:latin typeface="思源黑体 CN Normal" panose="020B0400000000000000" pitchFamily="34" charset="-122"/>
              <a:ea typeface="思源黑体 CN Normal" panose="020B0400000000000000" pitchFamily="34" charset="-122"/>
              <a:hlinkClick r:id="rId5"/>
            </a:endParaRPr>
          </a:p>
          <a:p>
            <a:pPr marL="0" indent="0" algn="l"/>
            <a:r>
              <a:rPr lang="zh-CN" altLang="en-US" sz="1600" dirty="0">
                <a:solidFill>
                  <a:schemeClr val="accent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网络链接</a:t>
            </a:r>
            <a:endParaRPr lang="en-US" altLang="zh-CN" sz="1600" dirty="0">
              <a:solidFill>
                <a:schemeClr val="accent6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457200" lvl="1" indent="0" algn="l"/>
            <a:r>
              <a:rPr lang="en-US" altLang="zh-CN" sz="1600" dirty="0">
                <a:solidFill>
                  <a:srgbClr val="F3F3F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Daltao's blog</a:t>
            </a:r>
            <a:endParaRPr lang="es-ES" sz="1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732E0D2-4FFE-A3E6-CF13-532593763A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7034" y="1479394"/>
            <a:ext cx="2371843" cy="300611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78F0F85-85F3-FB10-2B9D-B43C09FB47A9}"/>
              </a:ext>
            </a:extLst>
          </p:cNvPr>
          <p:cNvSpPr txBox="1"/>
          <p:nvPr/>
        </p:nvSpPr>
        <p:spPr>
          <a:xfrm>
            <a:off x="1021211" y="3051742"/>
            <a:ext cx="417299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6"/>
                </a:solidFill>
              </a:rPr>
              <a:t>适配</a:t>
            </a:r>
            <a:r>
              <a:rPr lang="en-US" altLang="zh-CN" dirty="0">
                <a:solidFill>
                  <a:schemeClr val="accent6"/>
                </a:solidFill>
              </a:rPr>
              <a:t>UE5.4</a:t>
            </a:r>
            <a:r>
              <a:rPr lang="zh-CN" altLang="en-US" dirty="0">
                <a:solidFill>
                  <a:schemeClr val="accent6"/>
                </a:solidFill>
              </a:rPr>
              <a:t>的源码</a:t>
            </a:r>
            <a:endParaRPr lang="en-US" altLang="zh-CN" dirty="0">
              <a:solidFill>
                <a:schemeClr val="accent6"/>
              </a:solidFill>
            </a:endParaRPr>
          </a:p>
          <a:p>
            <a:r>
              <a:rPr lang="en-US" altLang="zh-CN" sz="1200" dirty="0">
                <a:solidFill>
                  <a:schemeClr val="tx1"/>
                </a:solidFill>
              </a:rPr>
              <a:t>    </a:t>
            </a:r>
            <a:r>
              <a:rPr lang="en-US" altLang="zh-CN" sz="1200" u="sng" dirty="0">
                <a:solidFill>
                  <a:schemeClr val="tx1"/>
                </a:solidFill>
              </a:rPr>
              <a:t>https://github.com/inlet511/RuntimeGeometryUtils</a:t>
            </a:r>
          </a:p>
          <a:p>
            <a:endParaRPr lang="en-US" altLang="zh-CN" dirty="0">
              <a:solidFill>
                <a:schemeClr val="accent6"/>
              </a:solidFill>
            </a:endParaRPr>
          </a:p>
          <a:p>
            <a:r>
              <a:rPr lang="zh-CN" altLang="en-US" dirty="0">
                <a:solidFill>
                  <a:schemeClr val="accent6"/>
                </a:solidFill>
              </a:rPr>
              <a:t>本次直播源码</a:t>
            </a:r>
            <a:endParaRPr lang="en-US" altLang="zh-CN" dirty="0">
              <a:solidFill>
                <a:schemeClr val="accent6"/>
              </a:solidFill>
            </a:endParaRPr>
          </a:p>
          <a:p>
            <a:r>
              <a:rPr lang="en-US" altLang="zh-CN" sz="1200" dirty="0">
                <a:solidFill>
                  <a:schemeClr val="accent6"/>
                </a:solidFill>
              </a:rPr>
              <a:t>    </a:t>
            </a:r>
            <a:r>
              <a:rPr lang="en-US" altLang="zh-CN" sz="1200" dirty="0">
                <a:solidFill>
                  <a:schemeClr val="tx1"/>
                </a:solidFill>
                <a:hlinkClick r:id="rId7"/>
              </a:rPr>
              <a:t>https://github.com/inlet511/UE_RTMesh_Examples</a:t>
            </a:r>
            <a:endParaRPr lang="en-US" altLang="zh-CN" sz="1200" dirty="0">
              <a:solidFill>
                <a:schemeClr val="tx1"/>
              </a:solidFill>
            </a:endParaRPr>
          </a:p>
          <a:p>
            <a:r>
              <a:rPr lang="en-US" altLang="zh-CN" sz="1200" dirty="0">
                <a:solidFill>
                  <a:schemeClr val="tx1"/>
                </a:solidFill>
              </a:rPr>
              <a:t>    git pull --recurse-submodules</a:t>
            </a:r>
            <a:endParaRPr lang="zh-CN" altLang="en-US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5" name="Google Shape;5155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案例</a:t>
            </a:r>
            <a:endParaRPr dirty="0">
              <a:latin typeface="Noto Sans S Chinese Bold" panose="020B0800000000000000" pitchFamily="34" charset="-122"/>
              <a:ea typeface="Noto Sans S Chinese Bold" panose="020B0800000000000000" pitchFamily="34" charset="-122"/>
            </a:endParaRPr>
          </a:p>
        </p:txBody>
      </p:sp>
      <p:sp>
        <p:nvSpPr>
          <p:cNvPr id="5156" name="Google Shape;5156;p42"/>
          <p:cNvSpPr txBox="1">
            <a:spLocks noGrp="1"/>
          </p:cNvSpPr>
          <p:nvPr>
            <p:ph type="subTitle" idx="1"/>
          </p:nvPr>
        </p:nvSpPr>
        <p:spPr>
          <a:xfrm>
            <a:off x="1470848" y="1130541"/>
            <a:ext cx="2558459" cy="3680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Ryan Shmidt </a:t>
            </a:r>
            <a:r>
              <a:rPr lang="zh-CN" altLang="en-US" dirty="0"/>
              <a:t>案例</a:t>
            </a:r>
            <a:endParaRPr lang="en-US" altLang="zh-CN" dirty="0"/>
          </a:p>
          <a:p>
            <a:pPr>
              <a:lnSpc>
                <a:spcPct val="100000"/>
              </a:lnSpc>
              <a:spcBef>
                <a:spcPts val="600"/>
              </a:spcBef>
              <a:buSzPts val="1400"/>
            </a:pPr>
            <a:r>
              <a:rPr lang="zh-CN" altLang="en-US" dirty="0"/>
              <a:t>布尔</a:t>
            </a:r>
            <a:endParaRPr lang="en-US" altLang="zh-CN" dirty="0"/>
          </a:p>
          <a:p>
            <a:pPr>
              <a:lnSpc>
                <a:spcPct val="100000"/>
              </a:lnSpc>
              <a:spcBef>
                <a:spcPts val="600"/>
              </a:spcBef>
              <a:buSzPts val="1400"/>
            </a:pPr>
            <a:r>
              <a:rPr lang="zh-CN" altLang="en-US" dirty="0"/>
              <a:t>实体化和简化</a:t>
            </a:r>
            <a:endParaRPr lang="en-US" altLang="zh-CN" dirty="0"/>
          </a:p>
          <a:p>
            <a:pPr>
              <a:lnSpc>
                <a:spcPct val="100000"/>
              </a:lnSpc>
              <a:spcBef>
                <a:spcPts val="600"/>
              </a:spcBef>
              <a:buSzPts val="1400"/>
            </a:pPr>
            <a:r>
              <a:rPr lang="zh-CN" altLang="en-US" dirty="0"/>
              <a:t>空间查询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dirty="0"/>
              <a:t>我的案例</a:t>
            </a:r>
            <a:endParaRPr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-US" altLang="zh-CN" dirty="0"/>
              <a:t>Alembic</a:t>
            </a:r>
            <a:r>
              <a:rPr lang="zh-CN" altLang="en-US" dirty="0"/>
              <a:t>例子</a:t>
            </a:r>
            <a:endParaRPr lang="en-US" altLang="zh-CN"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dirty="0"/>
              <a:t>土层生成</a:t>
            </a:r>
            <a:endParaRPr lang="en-US" altLang="zh-CN"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dirty="0"/>
              <a:t>参数化半球</a:t>
            </a:r>
            <a:endParaRPr lang="en-US" altLang="zh-CN"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dirty="0"/>
              <a:t>切割模型</a:t>
            </a:r>
            <a:endParaRPr lang="en-US" altLang="zh-CN"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zh-CN" altLang="en-US" dirty="0"/>
              <a:t>形态学操作</a:t>
            </a:r>
            <a:endParaRPr lang="en-US" altLang="zh-CN" dirty="0"/>
          </a:p>
          <a:p>
            <a:pPr>
              <a:spcBef>
                <a:spcPts val="600"/>
              </a:spcBef>
              <a:buSzPts val="1400"/>
            </a:pPr>
            <a:r>
              <a:rPr lang="zh-CN" altLang="en-US" dirty="0"/>
              <a:t>补洞、简化</a:t>
            </a:r>
            <a:endParaRPr lang="en-US" alt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036681A-DBC9-271C-9A97-C2758E34D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255" y="1294845"/>
            <a:ext cx="4198530" cy="3180203"/>
          </a:xfrm>
          <a:prstGeom prst="roundRect">
            <a:avLst>
              <a:gd name="adj" fmla="val 228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40"/>
          <p:cNvSpPr/>
          <p:nvPr/>
        </p:nvSpPr>
        <p:spPr>
          <a:xfrm rot="-5400000" flipH="1">
            <a:off x="8761843" y="1203368"/>
            <a:ext cx="30323" cy="26167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8" name="Google Shape;5088;p40"/>
          <p:cNvSpPr/>
          <p:nvPr/>
        </p:nvSpPr>
        <p:spPr>
          <a:xfrm rot="-5400000" flipH="1">
            <a:off x="8846596" y="1544049"/>
            <a:ext cx="105" cy="20443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40"/>
          <p:cNvSpPr/>
          <p:nvPr/>
        </p:nvSpPr>
        <p:spPr>
          <a:xfrm rot="-5400000" flipH="1">
            <a:off x="8786951" y="2306815"/>
            <a:ext cx="43799" cy="37706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0" name="Google Shape;5090;p40"/>
          <p:cNvSpPr/>
          <p:nvPr/>
        </p:nvSpPr>
        <p:spPr>
          <a:xfrm rot="-5400000" flipH="1">
            <a:off x="8446718" y="1228687"/>
            <a:ext cx="57171" cy="49336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1" name="Google Shape;5091;p40"/>
          <p:cNvSpPr/>
          <p:nvPr/>
        </p:nvSpPr>
        <p:spPr>
          <a:xfrm rot="-5400000" flipH="1">
            <a:off x="8554709" y="1604514"/>
            <a:ext cx="47169" cy="40704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2" name="Google Shape;5092;p40"/>
          <p:cNvSpPr/>
          <p:nvPr/>
        </p:nvSpPr>
        <p:spPr>
          <a:xfrm flipH="1">
            <a:off x="128373" y="49380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3" name="Google Shape;5093;p40"/>
          <p:cNvSpPr/>
          <p:nvPr/>
        </p:nvSpPr>
        <p:spPr>
          <a:xfrm rot="5241501" flipH="1">
            <a:off x="6706971" y="493730"/>
            <a:ext cx="47712" cy="47712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4" name="Google Shape;5094;p40"/>
          <p:cNvSpPr/>
          <p:nvPr/>
        </p:nvSpPr>
        <p:spPr>
          <a:xfrm rot="5241501" flipH="1">
            <a:off x="7739095" y="519241"/>
            <a:ext cx="41265" cy="41265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40"/>
          <p:cNvSpPr/>
          <p:nvPr/>
        </p:nvSpPr>
        <p:spPr>
          <a:xfrm flipH="1">
            <a:off x="287130" y="4470820"/>
            <a:ext cx="91774" cy="91774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40"/>
          <p:cNvSpPr/>
          <p:nvPr/>
        </p:nvSpPr>
        <p:spPr>
          <a:xfrm flipH="1">
            <a:off x="8216204" y="394437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40"/>
          <p:cNvSpPr/>
          <p:nvPr/>
        </p:nvSpPr>
        <p:spPr>
          <a:xfrm flipH="1">
            <a:off x="8413979" y="3027749"/>
            <a:ext cx="409300" cy="409300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8" name="Google Shape;5098;p40"/>
          <p:cNvSpPr/>
          <p:nvPr/>
        </p:nvSpPr>
        <p:spPr>
          <a:xfrm flipH="1">
            <a:off x="8492953" y="2462190"/>
            <a:ext cx="79785" cy="79785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9" name="Google Shape;5099;p40"/>
          <p:cNvSpPr/>
          <p:nvPr/>
        </p:nvSpPr>
        <p:spPr>
          <a:xfrm flipH="1">
            <a:off x="8572733" y="276103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0" name="Google Shape;5100;p40"/>
          <p:cNvSpPr/>
          <p:nvPr/>
        </p:nvSpPr>
        <p:spPr>
          <a:xfrm flipH="1">
            <a:off x="8659104" y="2802575"/>
            <a:ext cx="197775" cy="197839"/>
          </a:xfrm>
          <a:custGeom>
            <a:avLst/>
            <a:gdLst/>
            <a:ahLst/>
            <a:cxnLst/>
            <a:rect l="l" t="t" r="r" b="b"/>
            <a:pathLst>
              <a:path w="1701" h="1701" extrusionOk="0">
                <a:moveTo>
                  <a:pt x="850" y="1"/>
                </a:moveTo>
                <a:lnTo>
                  <a:pt x="786" y="787"/>
                </a:lnTo>
                <a:lnTo>
                  <a:pt x="0" y="851"/>
                </a:lnTo>
                <a:lnTo>
                  <a:pt x="786" y="916"/>
                </a:lnTo>
                <a:lnTo>
                  <a:pt x="850" y="1701"/>
                </a:lnTo>
                <a:lnTo>
                  <a:pt x="916" y="916"/>
                </a:lnTo>
                <a:lnTo>
                  <a:pt x="1700" y="851"/>
                </a:lnTo>
                <a:lnTo>
                  <a:pt x="916" y="787"/>
                </a:lnTo>
                <a:lnTo>
                  <a:pt x="85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1" name="Google Shape;5101;p40"/>
          <p:cNvSpPr/>
          <p:nvPr/>
        </p:nvSpPr>
        <p:spPr>
          <a:xfrm flipH="1">
            <a:off x="8572733" y="705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2" name="Google Shape;5102;p40"/>
          <p:cNvSpPr/>
          <p:nvPr/>
        </p:nvSpPr>
        <p:spPr>
          <a:xfrm rot="-5400000" flipH="1">
            <a:off x="378894" y="3206913"/>
            <a:ext cx="50970" cy="50970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3" name="Google Shape;5103;p40"/>
          <p:cNvSpPr/>
          <p:nvPr/>
        </p:nvSpPr>
        <p:spPr>
          <a:xfrm rot="-5400000" flipH="1">
            <a:off x="340270" y="1300328"/>
            <a:ext cx="61037" cy="61037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4" name="Google Shape;5104;p40"/>
          <p:cNvSpPr/>
          <p:nvPr/>
        </p:nvSpPr>
        <p:spPr>
          <a:xfrm rot="-5400000" flipH="1">
            <a:off x="79794" y="2535562"/>
            <a:ext cx="44082" cy="44082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5" name="Google Shape;5105;p40"/>
          <p:cNvSpPr/>
          <p:nvPr/>
        </p:nvSpPr>
        <p:spPr>
          <a:xfrm rot="-5400000" flipH="1">
            <a:off x="128427" y="1555054"/>
            <a:ext cx="47367" cy="47473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6" name="Google Shape;5106;p40"/>
          <p:cNvSpPr/>
          <p:nvPr/>
        </p:nvSpPr>
        <p:spPr>
          <a:xfrm flipH="1">
            <a:off x="7748745" y="1501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7" name="Google Shape;5107;p40"/>
          <p:cNvSpPr/>
          <p:nvPr/>
        </p:nvSpPr>
        <p:spPr>
          <a:xfrm flipH="1">
            <a:off x="7596345" y="302528"/>
            <a:ext cx="91793" cy="91887"/>
          </a:xfrm>
          <a:custGeom>
            <a:avLst/>
            <a:gdLst/>
            <a:ahLst/>
            <a:cxnLst/>
            <a:rect l="l" t="t" r="r" b="b"/>
            <a:pathLst>
              <a:path w="1957" h="1959" extrusionOk="0">
                <a:moveTo>
                  <a:pt x="980" y="1"/>
                </a:moveTo>
                <a:lnTo>
                  <a:pt x="906" y="906"/>
                </a:lnTo>
                <a:lnTo>
                  <a:pt x="1" y="980"/>
                </a:lnTo>
                <a:lnTo>
                  <a:pt x="906" y="1054"/>
                </a:lnTo>
                <a:lnTo>
                  <a:pt x="980" y="1958"/>
                </a:lnTo>
                <a:lnTo>
                  <a:pt x="1052" y="1054"/>
                </a:lnTo>
                <a:lnTo>
                  <a:pt x="1956" y="980"/>
                </a:lnTo>
                <a:lnTo>
                  <a:pt x="1052" y="906"/>
                </a:lnTo>
                <a:lnTo>
                  <a:pt x="980" y="1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8" name="Google Shape;5108;p40"/>
          <p:cNvSpPr/>
          <p:nvPr/>
        </p:nvSpPr>
        <p:spPr>
          <a:xfrm rot="5400000" flipH="1">
            <a:off x="4642225" y="311598"/>
            <a:ext cx="21626" cy="21626"/>
          </a:xfrm>
          <a:custGeom>
            <a:avLst/>
            <a:gdLst/>
            <a:ahLst/>
            <a:cxnLst/>
            <a:rect l="l" t="t" r="r" b="b"/>
            <a:pathLst>
              <a:path w="288" h="288" extrusionOk="0">
                <a:moveTo>
                  <a:pt x="148" y="1"/>
                </a:moveTo>
                <a:cubicBezTo>
                  <a:pt x="147" y="1"/>
                  <a:pt x="146" y="1"/>
                  <a:pt x="145" y="1"/>
                </a:cubicBezTo>
                <a:cubicBezTo>
                  <a:pt x="65" y="1"/>
                  <a:pt x="1" y="64"/>
                  <a:pt x="1" y="143"/>
                </a:cubicBezTo>
                <a:cubicBezTo>
                  <a:pt x="1" y="224"/>
                  <a:pt x="65" y="287"/>
                  <a:pt x="145" y="287"/>
                </a:cubicBezTo>
                <a:cubicBezTo>
                  <a:pt x="224" y="287"/>
                  <a:pt x="287" y="224"/>
                  <a:pt x="287" y="143"/>
                </a:cubicBezTo>
                <a:cubicBezTo>
                  <a:pt x="287" y="65"/>
                  <a:pt x="226" y="1"/>
                  <a:pt x="14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9" name="Google Shape;5109;p40"/>
          <p:cNvSpPr/>
          <p:nvPr/>
        </p:nvSpPr>
        <p:spPr>
          <a:xfrm rot="5400000" flipH="1">
            <a:off x="4595443" y="73037"/>
            <a:ext cx="75" cy="16895"/>
          </a:xfrm>
          <a:custGeom>
            <a:avLst/>
            <a:gdLst/>
            <a:ahLst/>
            <a:cxnLst/>
            <a:rect l="l" t="t" r="r" b="b"/>
            <a:pathLst>
              <a:path w="1" h="225" extrusionOk="0">
                <a:moveTo>
                  <a:pt x="0" y="112"/>
                </a:moveTo>
                <a:lnTo>
                  <a:pt x="0" y="224"/>
                </a:lnTo>
                <a:lnTo>
                  <a:pt x="0" y="112"/>
                </a:lnTo>
                <a:lnTo>
                  <a:pt x="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0" name="Google Shape;5110;p40"/>
          <p:cNvSpPr/>
          <p:nvPr/>
        </p:nvSpPr>
        <p:spPr>
          <a:xfrm rot="5400000" flipH="1">
            <a:off x="4611100" y="125357"/>
            <a:ext cx="31237" cy="31162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1" name="Google Shape;5111;p40"/>
          <p:cNvSpPr/>
          <p:nvPr/>
        </p:nvSpPr>
        <p:spPr>
          <a:xfrm rot="5400000" flipH="1">
            <a:off x="4992258" y="522563"/>
            <a:ext cx="16895" cy="16970"/>
          </a:xfrm>
          <a:custGeom>
            <a:avLst/>
            <a:gdLst/>
            <a:ahLst/>
            <a:cxnLst/>
            <a:rect l="l" t="t" r="r" b="b"/>
            <a:pathLst>
              <a:path w="225" h="226" extrusionOk="0">
                <a:moveTo>
                  <a:pt x="113" y="0"/>
                </a:moveTo>
                <a:cubicBezTo>
                  <a:pt x="51" y="0"/>
                  <a:pt x="1" y="52"/>
                  <a:pt x="1" y="113"/>
                </a:cubicBezTo>
                <a:cubicBezTo>
                  <a:pt x="1" y="176"/>
                  <a:pt x="51" y="226"/>
                  <a:pt x="113" y="226"/>
                </a:cubicBezTo>
                <a:cubicBezTo>
                  <a:pt x="176" y="226"/>
                  <a:pt x="225" y="175"/>
                  <a:pt x="225" y="113"/>
                </a:cubicBezTo>
                <a:cubicBezTo>
                  <a:pt x="225" y="52"/>
                  <a:pt x="176" y="0"/>
                  <a:pt x="11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2" name="Google Shape;5112;p40"/>
          <p:cNvSpPr/>
          <p:nvPr/>
        </p:nvSpPr>
        <p:spPr>
          <a:xfrm rot="5400000" flipH="1">
            <a:off x="4881988" y="275705"/>
            <a:ext cx="40773" cy="40773"/>
          </a:xfrm>
          <a:custGeom>
            <a:avLst/>
            <a:gdLst/>
            <a:ahLst/>
            <a:cxnLst/>
            <a:rect l="l" t="t" r="r" b="b"/>
            <a:pathLst>
              <a:path w="543" h="543" extrusionOk="0">
                <a:moveTo>
                  <a:pt x="272" y="0"/>
                </a:moveTo>
                <a:cubicBezTo>
                  <a:pt x="122" y="0"/>
                  <a:pt x="1" y="122"/>
                  <a:pt x="1" y="271"/>
                </a:cubicBezTo>
                <a:cubicBezTo>
                  <a:pt x="1" y="421"/>
                  <a:pt x="122" y="542"/>
                  <a:pt x="272" y="542"/>
                </a:cubicBezTo>
                <a:cubicBezTo>
                  <a:pt x="422" y="542"/>
                  <a:pt x="543" y="421"/>
                  <a:pt x="543" y="271"/>
                </a:cubicBezTo>
                <a:cubicBezTo>
                  <a:pt x="543" y="122"/>
                  <a:pt x="422" y="0"/>
                  <a:pt x="272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3" name="Google Shape;5113;p40"/>
          <p:cNvSpPr/>
          <p:nvPr/>
        </p:nvSpPr>
        <p:spPr>
          <a:xfrm rot="5400000" flipH="1">
            <a:off x="4800440" y="14317"/>
            <a:ext cx="33640" cy="33640"/>
          </a:xfrm>
          <a:custGeom>
            <a:avLst/>
            <a:gdLst/>
            <a:ahLst/>
            <a:cxnLst/>
            <a:rect l="l" t="t" r="r" b="b"/>
            <a:pathLst>
              <a:path w="448" h="448" extrusionOk="0">
                <a:moveTo>
                  <a:pt x="223" y="0"/>
                </a:moveTo>
                <a:cubicBezTo>
                  <a:pt x="100" y="0"/>
                  <a:pt x="0" y="99"/>
                  <a:pt x="0" y="223"/>
                </a:cubicBezTo>
                <a:cubicBezTo>
                  <a:pt x="0" y="346"/>
                  <a:pt x="99" y="448"/>
                  <a:pt x="223" y="448"/>
                </a:cubicBezTo>
                <a:cubicBezTo>
                  <a:pt x="347" y="448"/>
                  <a:pt x="447" y="346"/>
                  <a:pt x="447" y="223"/>
                </a:cubicBezTo>
                <a:cubicBezTo>
                  <a:pt x="447" y="100"/>
                  <a:pt x="347" y="0"/>
                  <a:pt x="223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4" name="Google Shape;5114;p40"/>
          <p:cNvSpPr/>
          <p:nvPr/>
        </p:nvSpPr>
        <p:spPr>
          <a:xfrm rot="5400000" flipH="1">
            <a:off x="4917993" y="91096"/>
            <a:ext cx="12014" cy="11939"/>
          </a:xfrm>
          <a:custGeom>
            <a:avLst/>
            <a:gdLst/>
            <a:ahLst/>
            <a:cxnLst/>
            <a:rect l="l" t="t" r="r" b="b"/>
            <a:pathLst>
              <a:path w="160" h="159" extrusionOk="0">
                <a:moveTo>
                  <a:pt x="81" y="0"/>
                </a:move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59"/>
                  <a:pt x="81" y="159"/>
                </a:cubicBezTo>
                <a:cubicBezTo>
                  <a:pt x="124" y="159"/>
                  <a:pt x="160" y="124"/>
                  <a:pt x="160" y="80"/>
                </a:cubicBezTo>
                <a:cubicBezTo>
                  <a:pt x="160" y="36"/>
                  <a:pt x="124" y="0"/>
                  <a:pt x="81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5" name="Google Shape;5115;p40"/>
          <p:cNvSpPr/>
          <p:nvPr/>
        </p:nvSpPr>
        <p:spPr>
          <a:xfrm rot="5400000" flipH="1">
            <a:off x="6466467" y="89276"/>
            <a:ext cx="36118" cy="36118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6" name="Google Shape;5116;p40"/>
          <p:cNvSpPr/>
          <p:nvPr/>
        </p:nvSpPr>
        <p:spPr>
          <a:xfrm rot="5400000" flipH="1">
            <a:off x="6876535" y="74164"/>
            <a:ext cx="43251" cy="43251"/>
          </a:xfrm>
          <a:custGeom>
            <a:avLst/>
            <a:gdLst/>
            <a:ahLst/>
            <a:cxnLst/>
            <a:rect l="l" t="t" r="r" b="b"/>
            <a:pathLst>
              <a:path w="576" h="576" extrusionOk="0">
                <a:moveTo>
                  <a:pt x="288" y="1"/>
                </a:moveTo>
                <a:cubicBezTo>
                  <a:pt x="129" y="1"/>
                  <a:pt x="1" y="130"/>
                  <a:pt x="1" y="289"/>
                </a:cubicBezTo>
                <a:cubicBezTo>
                  <a:pt x="1" y="446"/>
                  <a:pt x="131" y="575"/>
                  <a:pt x="288" y="575"/>
                </a:cubicBezTo>
                <a:cubicBezTo>
                  <a:pt x="446" y="575"/>
                  <a:pt x="575" y="447"/>
                  <a:pt x="575" y="289"/>
                </a:cubicBezTo>
                <a:cubicBezTo>
                  <a:pt x="575" y="130"/>
                  <a:pt x="447" y="1"/>
                  <a:pt x="28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7" name="Google Shape;5117;p40"/>
          <p:cNvSpPr/>
          <p:nvPr/>
        </p:nvSpPr>
        <p:spPr>
          <a:xfrm rot="5400000" flipH="1">
            <a:off x="7073121" y="144467"/>
            <a:ext cx="31237" cy="31237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40"/>
          <p:cNvSpPr/>
          <p:nvPr/>
        </p:nvSpPr>
        <p:spPr>
          <a:xfrm rot="5400000" flipH="1">
            <a:off x="7171302" y="294741"/>
            <a:ext cx="33565" cy="33640"/>
          </a:xfrm>
          <a:custGeom>
            <a:avLst/>
            <a:gdLst/>
            <a:ahLst/>
            <a:cxnLst/>
            <a:rect l="l" t="t" r="r" b="b"/>
            <a:pathLst>
              <a:path w="447" h="448" extrusionOk="0">
                <a:moveTo>
                  <a:pt x="224" y="0"/>
                </a:moveTo>
                <a:cubicBezTo>
                  <a:pt x="224" y="0"/>
                  <a:pt x="223" y="0"/>
                  <a:pt x="222" y="0"/>
                </a:cubicBezTo>
                <a:cubicBezTo>
                  <a:pt x="100" y="0"/>
                  <a:pt x="0" y="99"/>
                  <a:pt x="0" y="223"/>
                </a:cubicBezTo>
                <a:cubicBezTo>
                  <a:pt x="0" y="347"/>
                  <a:pt x="99" y="447"/>
                  <a:pt x="222" y="447"/>
                </a:cubicBezTo>
                <a:cubicBezTo>
                  <a:pt x="346" y="447"/>
                  <a:pt x="446" y="347"/>
                  <a:pt x="446" y="223"/>
                </a:cubicBezTo>
                <a:cubicBezTo>
                  <a:pt x="446" y="100"/>
                  <a:pt x="347" y="0"/>
                  <a:pt x="224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40"/>
          <p:cNvGrpSpPr/>
          <p:nvPr/>
        </p:nvGrpSpPr>
        <p:grpSpPr>
          <a:xfrm rot="-5400000" flipH="1">
            <a:off x="1302704" y="3882771"/>
            <a:ext cx="525179" cy="1932071"/>
            <a:chOff x="7100277" y="1662308"/>
            <a:chExt cx="317847" cy="1169322"/>
          </a:xfrm>
        </p:grpSpPr>
        <p:sp>
          <p:nvSpPr>
            <p:cNvPr id="5120" name="Google Shape;5120;p40"/>
            <p:cNvSpPr/>
            <p:nvPr/>
          </p:nvSpPr>
          <p:spPr>
            <a:xfrm>
              <a:off x="7225116" y="2785139"/>
              <a:ext cx="13088" cy="13088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8" y="1"/>
                  </a:moveTo>
                  <a:cubicBezTo>
                    <a:pt x="147" y="1"/>
                    <a:pt x="146" y="1"/>
                    <a:pt x="145" y="1"/>
                  </a:cubicBezTo>
                  <a:cubicBezTo>
                    <a:pt x="65" y="1"/>
                    <a:pt x="1" y="64"/>
                    <a:pt x="1" y="143"/>
                  </a:cubicBezTo>
                  <a:cubicBezTo>
                    <a:pt x="1" y="224"/>
                    <a:pt x="65" y="287"/>
                    <a:pt x="145" y="287"/>
                  </a:cubicBezTo>
                  <a:cubicBezTo>
                    <a:pt x="224" y="287"/>
                    <a:pt x="287" y="224"/>
                    <a:pt x="287" y="143"/>
                  </a:cubicBezTo>
                  <a:cubicBezTo>
                    <a:pt x="287" y="65"/>
                    <a:pt x="226" y="1"/>
                    <a:pt x="14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0"/>
            <p:cNvSpPr/>
            <p:nvPr/>
          </p:nvSpPr>
          <p:spPr>
            <a:xfrm>
              <a:off x="7377450" y="2821405"/>
              <a:ext cx="45" cy="10225"/>
            </a:xfrm>
            <a:custGeom>
              <a:avLst/>
              <a:gdLst/>
              <a:ahLst/>
              <a:cxnLst/>
              <a:rect l="l" t="t" r="r" b="b"/>
              <a:pathLst>
                <a:path w="1" h="225" extrusionOk="0">
                  <a:moveTo>
                    <a:pt x="0" y="112"/>
                  </a:moveTo>
                  <a:lnTo>
                    <a:pt x="0" y="224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0"/>
            <p:cNvSpPr/>
            <p:nvPr/>
          </p:nvSpPr>
          <p:spPr>
            <a:xfrm>
              <a:off x="7332038" y="2798182"/>
              <a:ext cx="18905" cy="18860"/>
            </a:xfrm>
            <a:custGeom>
              <a:avLst/>
              <a:gdLst/>
              <a:ahLst/>
              <a:cxnLst/>
              <a:rect l="l" t="t" r="r" b="b"/>
              <a:pathLst>
                <a:path w="416" h="415" extrusionOk="0">
                  <a:moveTo>
                    <a:pt x="208" y="0"/>
                  </a:moveTo>
                  <a:cubicBezTo>
                    <a:pt x="94" y="0"/>
                    <a:pt x="1" y="92"/>
                    <a:pt x="1" y="207"/>
                  </a:cubicBezTo>
                  <a:cubicBezTo>
                    <a:pt x="1" y="321"/>
                    <a:pt x="94" y="414"/>
                    <a:pt x="208" y="414"/>
                  </a:cubicBezTo>
                  <a:cubicBezTo>
                    <a:pt x="323" y="414"/>
                    <a:pt x="416" y="322"/>
                    <a:pt x="416" y="207"/>
                  </a:cubicBezTo>
                  <a:cubicBezTo>
                    <a:pt x="416" y="93"/>
                    <a:pt x="323" y="0"/>
                    <a:pt x="208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0"/>
            <p:cNvSpPr/>
            <p:nvPr/>
          </p:nvSpPr>
          <p:spPr>
            <a:xfrm>
              <a:off x="7100277" y="2576133"/>
              <a:ext cx="10225" cy="10271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113" y="0"/>
                  </a:moveTo>
                  <a:cubicBezTo>
                    <a:pt x="51" y="0"/>
                    <a:pt x="1" y="52"/>
                    <a:pt x="1" y="113"/>
                  </a:cubicBezTo>
                  <a:cubicBezTo>
                    <a:pt x="1" y="176"/>
                    <a:pt x="51" y="226"/>
                    <a:pt x="113" y="226"/>
                  </a:cubicBezTo>
                  <a:cubicBezTo>
                    <a:pt x="176" y="226"/>
                    <a:pt x="225" y="175"/>
                    <a:pt x="225" y="113"/>
                  </a:cubicBezTo>
                  <a:cubicBezTo>
                    <a:pt x="225" y="52"/>
                    <a:pt x="176" y="0"/>
                    <a:pt x="11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0"/>
            <p:cNvSpPr/>
            <p:nvPr/>
          </p:nvSpPr>
          <p:spPr>
            <a:xfrm>
              <a:off x="7235251" y="2259501"/>
              <a:ext cx="24677" cy="2467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2" y="0"/>
                  </a:moveTo>
                  <a:cubicBezTo>
                    <a:pt x="122" y="0"/>
                    <a:pt x="1" y="122"/>
                    <a:pt x="1" y="271"/>
                  </a:cubicBezTo>
                  <a:cubicBezTo>
                    <a:pt x="1" y="421"/>
                    <a:pt x="122" y="542"/>
                    <a:pt x="272" y="542"/>
                  </a:cubicBezTo>
                  <a:cubicBezTo>
                    <a:pt x="422" y="542"/>
                    <a:pt x="543" y="421"/>
                    <a:pt x="543" y="271"/>
                  </a:cubicBezTo>
                  <a:cubicBezTo>
                    <a:pt x="543" y="122"/>
                    <a:pt x="422" y="0"/>
                    <a:pt x="272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0"/>
            <p:cNvSpPr/>
            <p:nvPr/>
          </p:nvSpPr>
          <p:spPr>
            <a:xfrm>
              <a:off x="7397764" y="2682113"/>
              <a:ext cx="20359" cy="20359"/>
            </a:xfrm>
            <a:custGeom>
              <a:avLst/>
              <a:gdLst/>
              <a:ahLst/>
              <a:cxnLst/>
              <a:rect l="l" t="t" r="r" b="b"/>
              <a:pathLst>
                <a:path w="448" h="448" extrusionOk="0">
                  <a:moveTo>
                    <a:pt x="223" y="0"/>
                  </a:moveTo>
                  <a:cubicBezTo>
                    <a:pt x="100" y="0"/>
                    <a:pt x="0" y="99"/>
                    <a:pt x="0" y="223"/>
                  </a:cubicBezTo>
                  <a:cubicBezTo>
                    <a:pt x="0" y="346"/>
                    <a:pt x="99" y="448"/>
                    <a:pt x="223" y="448"/>
                  </a:cubicBezTo>
                  <a:cubicBezTo>
                    <a:pt x="347" y="448"/>
                    <a:pt x="447" y="346"/>
                    <a:pt x="447" y="223"/>
                  </a:cubicBezTo>
                  <a:cubicBezTo>
                    <a:pt x="447" y="100"/>
                    <a:pt x="347" y="0"/>
                    <a:pt x="223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0"/>
            <p:cNvSpPr/>
            <p:nvPr/>
          </p:nvSpPr>
          <p:spPr>
            <a:xfrm>
              <a:off x="7364407" y="2624079"/>
              <a:ext cx="7271" cy="7226"/>
            </a:xfrm>
            <a:custGeom>
              <a:avLst/>
              <a:gdLst/>
              <a:ahLst/>
              <a:cxnLst/>
              <a:rect l="l" t="t" r="r" b="b"/>
              <a:pathLst>
                <a:path w="160" h="159" extrusionOk="0">
                  <a:moveTo>
                    <a:pt x="81" y="0"/>
                  </a:moveTo>
                  <a:cubicBezTo>
                    <a:pt x="36" y="0"/>
                    <a:pt x="0" y="36"/>
                    <a:pt x="0" y="80"/>
                  </a:cubicBezTo>
                  <a:cubicBezTo>
                    <a:pt x="0" y="124"/>
                    <a:pt x="36" y="159"/>
                    <a:pt x="81" y="159"/>
                  </a:cubicBezTo>
                  <a:cubicBezTo>
                    <a:pt x="124" y="159"/>
                    <a:pt x="160" y="124"/>
                    <a:pt x="160" y="80"/>
                  </a:cubicBezTo>
                  <a:cubicBezTo>
                    <a:pt x="160" y="36"/>
                    <a:pt x="124" y="0"/>
                    <a:pt x="81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0"/>
            <p:cNvSpPr/>
            <p:nvPr/>
          </p:nvSpPr>
          <p:spPr>
            <a:xfrm>
              <a:off x="7304781" y="2041246"/>
              <a:ext cx="21859" cy="21859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240" y="1"/>
                  </a:moveTo>
                  <a:cubicBezTo>
                    <a:pt x="107" y="1"/>
                    <a:pt x="1" y="109"/>
                    <a:pt x="1" y="241"/>
                  </a:cubicBezTo>
                  <a:cubicBezTo>
                    <a:pt x="1" y="373"/>
                    <a:pt x="107" y="481"/>
                    <a:pt x="240" y="481"/>
                  </a:cubicBezTo>
                  <a:cubicBezTo>
                    <a:pt x="373" y="481"/>
                    <a:pt x="480" y="372"/>
                    <a:pt x="480" y="241"/>
                  </a:cubicBezTo>
                  <a:cubicBezTo>
                    <a:pt x="480" y="107"/>
                    <a:pt x="373" y="1"/>
                    <a:pt x="240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0"/>
            <p:cNvSpPr/>
            <p:nvPr/>
          </p:nvSpPr>
          <p:spPr>
            <a:xfrm>
              <a:off x="7355727" y="2664981"/>
              <a:ext cx="26176" cy="2617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"/>
                  </a:moveTo>
                  <a:cubicBezTo>
                    <a:pt x="129" y="1"/>
                    <a:pt x="1" y="130"/>
                    <a:pt x="1" y="289"/>
                  </a:cubicBezTo>
                  <a:cubicBezTo>
                    <a:pt x="1" y="446"/>
                    <a:pt x="131" y="575"/>
                    <a:pt x="288" y="575"/>
                  </a:cubicBezTo>
                  <a:cubicBezTo>
                    <a:pt x="446" y="575"/>
                    <a:pt x="575" y="447"/>
                    <a:pt x="575" y="289"/>
                  </a:cubicBezTo>
                  <a:cubicBezTo>
                    <a:pt x="575" y="130"/>
                    <a:pt x="447" y="1"/>
                    <a:pt x="28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0"/>
            <p:cNvSpPr/>
            <p:nvPr/>
          </p:nvSpPr>
          <p:spPr>
            <a:xfrm>
              <a:off x="7320450" y="1861512"/>
              <a:ext cx="18905" cy="18905"/>
            </a:xfrm>
            <a:custGeom>
              <a:avLst/>
              <a:gdLst/>
              <a:ahLst/>
              <a:cxnLst/>
              <a:rect l="l" t="t" r="r" b="b"/>
              <a:pathLst>
                <a:path w="416" h="416" extrusionOk="0">
                  <a:moveTo>
                    <a:pt x="208" y="1"/>
                  </a:moveTo>
                  <a:cubicBezTo>
                    <a:pt x="93" y="1"/>
                    <a:pt x="0" y="94"/>
                    <a:pt x="0" y="208"/>
                  </a:cubicBezTo>
                  <a:cubicBezTo>
                    <a:pt x="0" y="323"/>
                    <a:pt x="93" y="416"/>
                    <a:pt x="208" y="416"/>
                  </a:cubicBezTo>
                  <a:cubicBezTo>
                    <a:pt x="323" y="416"/>
                    <a:pt x="415" y="323"/>
                    <a:pt x="415" y="208"/>
                  </a:cubicBezTo>
                  <a:cubicBezTo>
                    <a:pt x="415" y="94"/>
                    <a:pt x="323" y="1"/>
                    <a:pt x="208" y="1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0"/>
            <p:cNvSpPr/>
            <p:nvPr/>
          </p:nvSpPr>
          <p:spPr>
            <a:xfrm>
              <a:off x="7228070" y="1662308"/>
              <a:ext cx="20314" cy="20359"/>
            </a:xfrm>
            <a:custGeom>
              <a:avLst/>
              <a:gdLst/>
              <a:ahLst/>
              <a:cxnLst/>
              <a:rect l="l" t="t" r="r" b="b"/>
              <a:pathLst>
                <a:path w="447" h="448" extrusionOk="0">
                  <a:moveTo>
                    <a:pt x="224" y="0"/>
                  </a:moveTo>
                  <a:cubicBezTo>
                    <a:pt x="224" y="0"/>
                    <a:pt x="223" y="0"/>
                    <a:pt x="222" y="0"/>
                  </a:cubicBezTo>
                  <a:cubicBezTo>
                    <a:pt x="100" y="0"/>
                    <a:pt x="0" y="99"/>
                    <a:pt x="0" y="223"/>
                  </a:cubicBezTo>
                  <a:cubicBezTo>
                    <a:pt x="0" y="347"/>
                    <a:pt x="99" y="447"/>
                    <a:pt x="222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FFFCFB">
                <a:alpha val="56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1" name="Google Shape;5131;p40"/>
          <p:cNvSpPr/>
          <p:nvPr/>
        </p:nvSpPr>
        <p:spPr>
          <a:xfrm flipH="1">
            <a:off x="3483123" y="151650"/>
            <a:ext cx="250526" cy="250526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40"/>
          <p:cNvSpPr/>
          <p:nvPr/>
        </p:nvSpPr>
        <p:spPr>
          <a:xfrm flipH="1">
            <a:off x="1785966" y="178025"/>
            <a:ext cx="197775" cy="197775"/>
          </a:xfrm>
          <a:custGeom>
            <a:avLst/>
            <a:gdLst/>
            <a:ahLst/>
            <a:cxnLst/>
            <a:rect l="l" t="t" r="r" b="b"/>
            <a:pathLst>
              <a:path w="1122" h="1122" extrusionOk="0">
                <a:moveTo>
                  <a:pt x="560" y="0"/>
                </a:moveTo>
                <a:lnTo>
                  <a:pt x="518" y="518"/>
                </a:lnTo>
                <a:lnTo>
                  <a:pt x="0" y="560"/>
                </a:lnTo>
                <a:lnTo>
                  <a:pt x="518" y="604"/>
                </a:lnTo>
                <a:lnTo>
                  <a:pt x="560" y="1122"/>
                </a:lnTo>
                <a:lnTo>
                  <a:pt x="603" y="604"/>
                </a:lnTo>
                <a:lnTo>
                  <a:pt x="1122" y="560"/>
                </a:lnTo>
                <a:lnTo>
                  <a:pt x="603" y="518"/>
                </a:lnTo>
                <a:lnTo>
                  <a:pt x="560" y="0"/>
                </a:ln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40"/>
          <p:cNvSpPr/>
          <p:nvPr/>
        </p:nvSpPr>
        <p:spPr>
          <a:xfrm rot="-5400000" flipH="1">
            <a:off x="4115193" y="4960684"/>
            <a:ext cx="36029" cy="31017"/>
          </a:xfrm>
          <a:custGeom>
            <a:avLst/>
            <a:gdLst/>
            <a:ahLst/>
            <a:cxnLst/>
            <a:rect l="l" t="t" r="r" b="b"/>
            <a:pathLst>
              <a:path w="416" h="415" extrusionOk="0">
                <a:moveTo>
                  <a:pt x="208" y="0"/>
                </a:moveTo>
                <a:cubicBezTo>
                  <a:pt x="94" y="0"/>
                  <a:pt x="1" y="92"/>
                  <a:pt x="1" y="207"/>
                </a:cubicBezTo>
                <a:cubicBezTo>
                  <a:pt x="1" y="321"/>
                  <a:pt x="94" y="414"/>
                  <a:pt x="208" y="414"/>
                </a:cubicBezTo>
                <a:cubicBezTo>
                  <a:pt x="323" y="414"/>
                  <a:pt x="416" y="322"/>
                  <a:pt x="416" y="207"/>
                </a:cubicBezTo>
                <a:cubicBezTo>
                  <a:pt x="416" y="93"/>
                  <a:pt x="323" y="0"/>
                  <a:pt x="208" y="0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4" name="Google Shape;5134;p40"/>
          <p:cNvSpPr/>
          <p:nvPr/>
        </p:nvSpPr>
        <p:spPr>
          <a:xfrm rot="-5400000" flipH="1">
            <a:off x="1864013" y="4635153"/>
            <a:ext cx="41659" cy="35949"/>
          </a:xfrm>
          <a:custGeom>
            <a:avLst/>
            <a:gdLst/>
            <a:ahLst/>
            <a:cxnLst/>
            <a:rect l="l" t="t" r="r" b="b"/>
            <a:pathLst>
              <a:path w="481" h="481" extrusionOk="0">
                <a:moveTo>
                  <a:pt x="240" y="1"/>
                </a:moveTo>
                <a:cubicBezTo>
                  <a:pt x="107" y="1"/>
                  <a:pt x="1" y="109"/>
                  <a:pt x="1" y="241"/>
                </a:cubicBezTo>
                <a:cubicBezTo>
                  <a:pt x="1" y="373"/>
                  <a:pt x="107" y="481"/>
                  <a:pt x="240" y="481"/>
                </a:cubicBezTo>
                <a:cubicBezTo>
                  <a:pt x="373" y="481"/>
                  <a:pt x="480" y="372"/>
                  <a:pt x="480" y="241"/>
                </a:cubicBezTo>
                <a:cubicBezTo>
                  <a:pt x="480" y="107"/>
                  <a:pt x="373" y="1"/>
                  <a:pt x="240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5" name="Google Shape;5135;p40"/>
          <p:cNvSpPr/>
          <p:nvPr/>
        </p:nvSpPr>
        <p:spPr>
          <a:xfrm rot="-5400000" flipH="1">
            <a:off x="1664645" y="4938561"/>
            <a:ext cx="36029" cy="31091"/>
          </a:xfrm>
          <a:custGeom>
            <a:avLst/>
            <a:gdLst/>
            <a:ahLst/>
            <a:cxnLst/>
            <a:rect l="l" t="t" r="r" b="b"/>
            <a:pathLst>
              <a:path w="416" h="416" extrusionOk="0">
                <a:moveTo>
                  <a:pt x="208" y="1"/>
                </a:moveTo>
                <a:cubicBezTo>
                  <a:pt x="93" y="1"/>
                  <a:pt x="0" y="94"/>
                  <a:pt x="0" y="208"/>
                </a:cubicBezTo>
                <a:cubicBezTo>
                  <a:pt x="0" y="323"/>
                  <a:pt x="93" y="416"/>
                  <a:pt x="208" y="416"/>
                </a:cubicBezTo>
                <a:cubicBezTo>
                  <a:pt x="323" y="416"/>
                  <a:pt x="415" y="323"/>
                  <a:pt x="415" y="208"/>
                </a:cubicBezTo>
                <a:cubicBezTo>
                  <a:pt x="415" y="94"/>
                  <a:pt x="323" y="1"/>
                  <a:pt x="208" y="1"/>
                </a:cubicBezTo>
                <a:close/>
              </a:path>
            </a:pathLst>
          </a:custGeom>
          <a:solidFill>
            <a:srgbClr val="FFFCFB">
              <a:alpha val="56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6" name="Google Shape;5136;p40"/>
          <p:cNvSpPr txBox="1">
            <a:spLocks noGrp="1"/>
          </p:cNvSpPr>
          <p:nvPr>
            <p:ph type="title"/>
          </p:nvPr>
        </p:nvSpPr>
        <p:spPr>
          <a:xfrm>
            <a:off x="1243436" y="2643155"/>
            <a:ext cx="40653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UE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中的相关基础构架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37" name="Google Shape;5137;p40"/>
          <p:cNvSpPr txBox="1">
            <a:spLocks noGrp="1"/>
          </p:cNvSpPr>
          <p:nvPr>
            <p:ph type="title" idx="2"/>
          </p:nvPr>
        </p:nvSpPr>
        <p:spPr>
          <a:xfrm>
            <a:off x="2498100" y="1165325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138" name="Google Shape;5138;p40"/>
          <p:cNvSpPr txBox="1">
            <a:spLocks noGrp="1"/>
          </p:cNvSpPr>
          <p:nvPr>
            <p:ph type="subTitle" idx="1"/>
          </p:nvPr>
        </p:nvSpPr>
        <p:spPr>
          <a:xfrm>
            <a:off x="1261495" y="3594500"/>
            <a:ext cx="4065300" cy="37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UE</a:t>
            </a:r>
            <a:r>
              <a:rPr lang="zh-CN" altLang="en-US" dirty="0"/>
              <a:t>支持运行时网格体的核心组件</a:t>
            </a:r>
            <a:endParaRPr dirty="0"/>
          </a:p>
        </p:txBody>
      </p:sp>
      <p:grpSp>
        <p:nvGrpSpPr>
          <p:cNvPr id="5139" name="Google Shape;5139;p40"/>
          <p:cNvGrpSpPr/>
          <p:nvPr/>
        </p:nvGrpSpPr>
        <p:grpSpPr>
          <a:xfrm>
            <a:off x="4941667" y="788673"/>
            <a:ext cx="4151669" cy="3806495"/>
            <a:chOff x="4941667" y="788673"/>
            <a:chExt cx="4151669" cy="3806495"/>
          </a:xfrm>
        </p:grpSpPr>
        <p:sp>
          <p:nvSpPr>
            <p:cNvPr id="5140" name="Google Shape;5140;p40"/>
            <p:cNvSpPr/>
            <p:nvPr/>
          </p:nvSpPr>
          <p:spPr>
            <a:xfrm rot="-10462489">
              <a:off x="5101219" y="968224"/>
              <a:ext cx="3832564" cy="3447392"/>
            </a:xfrm>
            <a:custGeom>
              <a:avLst/>
              <a:gdLst/>
              <a:ahLst/>
              <a:cxnLst/>
              <a:rect l="l" t="t" r="r" b="b"/>
              <a:pathLst>
                <a:path w="38859" h="23548" extrusionOk="0">
                  <a:moveTo>
                    <a:pt x="15534" y="1"/>
                  </a:moveTo>
                  <a:cubicBezTo>
                    <a:pt x="9411" y="1"/>
                    <a:pt x="4085" y="1651"/>
                    <a:pt x="1672" y="4742"/>
                  </a:cubicBezTo>
                  <a:cubicBezTo>
                    <a:pt x="1" y="7140"/>
                    <a:pt x="474" y="9859"/>
                    <a:pt x="2532" y="12684"/>
                  </a:cubicBezTo>
                  <a:cubicBezTo>
                    <a:pt x="5591" y="16549"/>
                    <a:pt x="12442" y="19489"/>
                    <a:pt x="19379" y="19927"/>
                  </a:cubicBezTo>
                  <a:cubicBezTo>
                    <a:pt x="19767" y="19947"/>
                    <a:pt x="20149" y="19956"/>
                    <a:pt x="20526" y="19956"/>
                  </a:cubicBezTo>
                  <a:cubicBezTo>
                    <a:pt x="27679" y="19956"/>
                    <a:pt x="32698" y="16508"/>
                    <a:pt x="29904" y="12260"/>
                  </a:cubicBezTo>
                  <a:cubicBezTo>
                    <a:pt x="28674" y="10336"/>
                    <a:pt x="25993" y="8646"/>
                    <a:pt x="22557" y="7751"/>
                  </a:cubicBezTo>
                  <a:cubicBezTo>
                    <a:pt x="21093" y="7353"/>
                    <a:pt x="19718" y="7185"/>
                    <a:pt x="18445" y="7185"/>
                  </a:cubicBezTo>
                  <a:cubicBezTo>
                    <a:pt x="15907" y="7185"/>
                    <a:pt x="13772" y="7855"/>
                    <a:pt x="12133" y="8718"/>
                  </a:cubicBezTo>
                  <a:cubicBezTo>
                    <a:pt x="10903" y="6792"/>
                    <a:pt x="14096" y="5853"/>
                    <a:pt x="16572" y="5507"/>
                  </a:cubicBezTo>
                  <a:cubicBezTo>
                    <a:pt x="17469" y="5356"/>
                    <a:pt x="18397" y="5284"/>
                    <a:pt x="19341" y="5284"/>
                  </a:cubicBezTo>
                  <a:cubicBezTo>
                    <a:pt x="23199" y="5284"/>
                    <a:pt x="27319" y="6490"/>
                    <a:pt x="30652" y="8419"/>
                  </a:cubicBezTo>
                  <a:cubicBezTo>
                    <a:pt x="36013" y="11798"/>
                    <a:pt x="37622" y="15898"/>
                    <a:pt x="34981" y="19153"/>
                  </a:cubicBezTo>
                  <a:cubicBezTo>
                    <a:pt x="32341" y="21923"/>
                    <a:pt x="27046" y="23404"/>
                    <a:pt x="20862" y="23404"/>
                  </a:cubicBezTo>
                  <a:cubicBezTo>
                    <a:pt x="20546" y="23404"/>
                    <a:pt x="20228" y="23400"/>
                    <a:pt x="19908" y="23392"/>
                  </a:cubicBezTo>
                  <a:lnTo>
                    <a:pt x="19908" y="23392"/>
                  </a:lnTo>
                  <a:cubicBezTo>
                    <a:pt x="20947" y="23497"/>
                    <a:pt x="21966" y="23547"/>
                    <a:pt x="22957" y="23547"/>
                  </a:cubicBezTo>
                  <a:cubicBezTo>
                    <a:pt x="32101" y="23547"/>
                    <a:pt x="38859" y="19266"/>
                    <a:pt x="37030" y="13786"/>
                  </a:cubicBezTo>
                  <a:cubicBezTo>
                    <a:pt x="35917" y="11254"/>
                    <a:pt x="33569" y="8896"/>
                    <a:pt x="29942" y="6913"/>
                  </a:cubicBezTo>
                  <a:cubicBezTo>
                    <a:pt x="26291" y="5000"/>
                    <a:pt x="21679" y="3969"/>
                    <a:pt x="17510" y="3969"/>
                  </a:cubicBezTo>
                  <a:cubicBezTo>
                    <a:pt x="15028" y="3969"/>
                    <a:pt x="12703" y="4334"/>
                    <a:pt x="10831" y="5098"/>
                  </a:cubicBezTo>
                  <a:cubicBezTo>
                    <a:pt x="6456" y="6954"/>
                    <a:pt x="6268" y="11012"/>
                    <a:pt x="11282" y="14113"/>
                  </a:cubicBezTo>
                  <a:cubicBezTo>
                    <a:pt x="13767" y="15545"/>
                    <a:pt x="16776" y="16321"/>
                    <a:pt x="19690" y="16321"/>
                  </a:cubicBezTo>
                  <a:cubicBezTo>
                    <a:pt x="20372" y="16321"/>
                    <a:pt x="21049" y="16279"/>
                    <a:pt x="21712" y="16192"/>
                  </a:cubicBezTo>
                  <a:cubicBezTo>
                    <a:pt x="24188" y="15845"/>
                    <a:pt x="25024" y="14647"/>
                    <a:pt x="26033" y="13588"/>
                  </a:cubicBezTo>
                  <a:lnTo>
                    <a:pt x="26033" y="13588"/>
                  </a:lnTo>
                  <a:cubicBezTo>
                    <a:pt x="29288" y="16443"/>
                    <a:pt x="24062" y="18550"/>
                    <a:pt x="19828" y="18652"/>
                  </a:cubicBezTo>
                  <a:cubicBezTo>
                    <a:pt x="19773" y="18653"/>
                    <a:pt x="19719" y="18653"/>
                    <a:pt x="19665" y="18653"/>
                  </a:cubicBezTo>
                  <a:cubicBezTo>
                    <a:pt x="11082" y="18653"/>
                    <a:pt x="2715" y="13741"/>
                    <a:pt x="1869" y="8876"/>
                  </a:cubicBezTo>
                  <a:cubicBezTo>
                    <a:pt x="798" y="3380"/>
                    <a:pt x="7898" y="245"/>
                    <a:pt x="16480" y="245"/>
                  </a:cubicBezTo>
                  <a:cubicBezTo>
                    <a:pt x="19156" y="245"/>
                    <a:pt x="21975" y="549"/>
                    <a:pt x="24736" y="1182"/>
                  </a:cubicBezTo>
                  <a:cubicBezTo>
                    <a:pt x="24596" y="1140"/>
                    <a:pt x="24318" y="1070"/>
                    <a:pt x="23903" y="978"/>
                  </a:cubicBezTo>
                  <a:cubicBezTo>
                    <a:pt x="21079" y="321"/>
                    <a:pt x="18229" y="1"/>
                    <a:pt x="15534" y="1"/>
                  </a:cubicBezTo>
                  <a:close/>
                </a:path>
              </a:pathLst>
            </a:custGeom>
            <a:solidFill>
              <a:srgbClr val="B89EE6">
                <a:alpha val="44030"/>
              </a:srgbClr>
            </a:solidFill>
            <a:ln>
              <a:noFill/>
            </a:ln>
            <a:effectLst>
              <a:outerShdw blurRad="228600" dist="19050" dir="5400000" algn="bl" rotWithShape="0">
                <a:schemeClr val="dk1">
                  <a:alpha val="6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0"/>
            <p:cNvSpPr/>
            <p:nvPr/>
          </p:nvSpPr>
          <p:spPr>
            <a:xfrm>
              <a:off x="5877132" y="1648438"/>
              <a:ext cx="2160482" cy="2160482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40"/>
            <p:cNvSpPr/>
            <p:nvPr/>
          </p:nvSpPr>
          <p:spPr>
            <a:xfrm>
              <a:off x="6048533" y="1819629"/>
              <a:ext cx="1817960" cy="1818030"/>
            </a:xfrm>
            <a:custGeom>
              <a:avLst/>
              <a:gdLst/>
              <a:ahLst/>
              <a:cxnLst/>
              <a:rect l="l" t="t" r="r" b="b"/>
              <a:pathLst>
                <a:path w="26092" h="26093" extrusionOk="0">
                  <a:moveTo>
                    <a:pt x="13046" y="0"/>
                  </a:moveTo>
                  <a:cubicBezTo>
                    <a:pt x="9586" y="0"/>
                    <a:pt x="6268" y="1375"/>
                    <a:pt x="3822" y="3822"/>
                  </a:cubicBezTo>
                  <a:cubicBezTo>
                    <a:pt x="1375" y="6268"/>
                    <a:pt x="0" y="9586"/>
                    <a:pt x="0" y="13046"/>
                  </a:cubicBezTo>
                  <a:cubicBezTo>
                    <a:pt x="0" y="16507"/>
                    <a:pt x="1375" y="19825"/>
                    <a:pt x="3822" y="22272"/>
                  </a:cubicBezTo>
                  <a:cubicBezTo>
                    <a:pt x="6268" y="24718"/>
                    <a:pt x="9586" y="26092"/>
                    <a:pt x="13046" y="26092"/>
                  </a:cubicBezTo>
                  <a:cubicBezTo>
                    <a:pt x="16506" y="26092"/>
                    <a:pt x="19825" y="24718"/>
                    <a:pt x="22271" y="22272"/>
                  </a:cubicBezTo>
                  <a:cubicBezTo>
                    <a:pt x="24718" y="19825"/>
                    <a:pt x="26092" y="16507"/>
                    <a:pt x="26092" y="13046"/>
                  </a:cubicBezTo>
                  <a:cubicBezTo>
                    <a:pt x="26092" y="9586"/>
                    <a:pt x="24718" y="6268"/>
                    <a:pt x="22271" y="3822"/>
                  </a:cubicBezTo>
                  <a:cubicBezTo>
                    <a:pt x="19825" y="1375"/>
                    <a:pt x="16506" y="0"/>
                    <a:pt x="13046" y="0"/>
                  </a:cubicBezTo>
                  <a:close/>
                </a:path>
              </a:pathLst>
            </a:custGeom>
            <a:solidFill>
              <a:srgbClr val="FFFCFB">
                <a:alpha val="20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0"/>
            <p:cNvSpPr/>
            <p:nvPr/>
          </p:nvSpPr>
          <p:spPr>
            <a:xfrm>
              <a:off x="6363742" y="2136929"/>
              <a:ext cx="1187606" cy="1187606"/>
            </a:xfrm>
            <a:custGeom>
              <a:avLst/>
              <a:gdLst/>
              <a:ahLst/>
              <a:cxnLst/>
              <a:rect l="l" t="t" r="r" b="b"/>
              <a:pathLst>
                <a:path w="31008" h="31008" extrusionOk="0">
                  <a:moveTo>
                    <a:pt x="15505" y="0"/>
                  </a:moveTo>
                  <a:cubicBezTo>
                    <a:pt x="11393" y="0"/>
                    <a:pt x="7449" y="1634"/>
                    <a:pt x="4542" y="4541"/>
                  </a:cubicBezTo>
                  <a:cubicBezTo>
                    <a:pt x="1634" y="7448"/>
                    <a:pt x="1" y="11392"/>
                    <a:pt x="1" y="15503"/>
                  </a:cubicBezTo>
                  <a:cubicBezTo>
                    <a:pt x="1" y="19616"/>
                    <a:pt x="1634" y="23558"/>
                    <a:pt x="4542" y="26467"/>
                  </a:cubicBezTo>
                  <a:cubicBezTo>
                    <a:pt x="7449" y="29374"/>
                    <a:pt x="11393" y="31007"/>
                    <a:pt x="15505" y="31007"/>
                  </a:cubicBezTo>
                  <a:cubicBezTo>
                    <a:pt x="19616" y="31007"/>
                    <a:pt x="23560" y="29374"/>
                    <a:pt x="26467" y="26467"/>
                  </a:cubicBezTo>
                  <a:cubicBezTo>
                    <a:pt x="29374" y="23558"/>
                    <a:pt x="31008" y="19616"/>
                    <a:pt x="31008" y="15503"/>
                  </a:cubicBezTo>
                  <a:cubicBezTo>
                    <a:pt x="31008" y="11392"/>
                    <a:pt x="29374" y="7448"/>
                    <a:pt x="26467" y="4541"/>
                  </a:cubicBezTo>
                  <a:cubicBezTo>
                    <a:pt x="23560" y="1634"/>
                    <a:pt x="19616" y="0"/>
                    <a:pt x="15505" y="0"/>
                  </a:cubicBezTo>
                  <a:close/>
                </a:path>
              </a:pathLst>
            </a:custGeom>
            <a:solidFill>
              <a:schemeClr val="lt1"/>
            </a:solidFill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1691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B32962-C065-BCA4-7FD7-0AEB1D72F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23" y="601660"/>
            <a:ext cx="3898500" cy="675900"/>
          </a:xfrm>
        </p:spPr>
        <p:txBody>
          <a:bodyPr/>
          <a:lstStyle/>
          <a:p>
            <a:r>
              <a:rPr lang="en-US" altLang="zh-CN" dirty="0"/>
              <a:t>Prerequisite 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8266E9-FFC6-CEFB-6D96-3C5C93E9C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060" y="1435715"/>
            <a:ext cx="3898500" cy="805200"/>
          </a:xfrm>
        </p:spPr>
        <p:txBody>
          <a:bodyPr/>
          <a:lstStyle/>
          <a:p>
            <a:r>
              <a:rPr lang="zh-CN" altLang="en-US" dirty="0"/>
              <a:t>计算机渲染一个</a:t>
            </a:r>
            <a:r>
              <a:rPr lang="en-US" altLang="zh-CN" dirty="0"/>
              <a:t>Mesh</a:t>
            </a:r>
            <a:r>
              <a:rPr lang="zh-CN" altLang="en-US" dirty="0"/>
              <a:t>需要什么样的数据？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A983557-3EC7-9FF5-E992-1786D32E284A}"/>
              </a:ext>
            </a:extLst>
          </p:cNvPr>
          <p:cNvSpPr txBox="1"/>
          <p:nvPr/>
        </p:nvSpPr>
        <p:spPr>
          <a:xfrm>
            <a:off x="1100031" y="2264608"/>
            <a:ext cx="1729961" cy="1346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所有顶点的位置</a:t>
            </a:r>
            <a:endParaRPr lang="en-US" altLang="zh-CN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一组</a:t>
            </a:r>
            <a:r>
              <a:rPr lang="en-US" altLang="zh-CN" dirty="0">
                <a:solidFill>
                  <a:schemeClr val="tx1"/>
                </a:solidFill>
              </a:rPr>
              <a:t>UV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一组法线</a:t>
            </a:r>
            <a:endParaRPr lang="en-US" altLang="zh-CN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tx1"/>
                </a:solidFill>
              </a:rPr>
              <a:t>三角形索引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A0692AF-0674-59B4-DDD7-BDACC0262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588" y="939610"/>
            <a:ext cx="1343035" cy="36242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FA068B6-AE28-079A-E9DB-624A11767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5515" y="951940"/>
            <a:ext cx="1676412" cy="164307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F6EFF76-36B4-CEE0-F9FA-537FEDCFE5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0274" y="2813714"/>
            <a:ext cx="1701653" cy="169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399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9" name="Google Shape;6009;p51"/>
          <p:cNvSpPr txBox="1">
            <a:spLocks noGrp="1"/>
          </p:cNvSpPr>
          <p:nvPr>
            <p:ph type="title"/>
          </p:nvPr>
        </p:nvSpPr>
        <p:spPr>
          <a:xfrm>
            <a:off x="1790430" y="540127"/>
            <a:ext cx="5482456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UE</a:t>
            </a:r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中的相关基础构架</a:t>
            </a:r>
            <a:endParaRPr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B40566A-7E6B-677E-DB0E-0C58764FD4C4}"/>
              </a:ext>
            </a:extLst>
          </p:cNvPr>
          <p:cNvSpPr txBox="1"/>
          <p:nvPr/>
        </p:nvSpPr>
        <p:spPr>
          <a:xfrm>
            <a:off x="2006233" y="1650743"/>
            <a:ext cx="494879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FFC229"/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UProcedural</a:t>
            </a:r>
            <a:r>
              <a:rPr lang="en-US" altLang="zh-CN" sz="2400" dirty="0">
                <a:solidFill>
                  <a:srgbClr val="FFC229"/>
                </a:solidFill>
                <a:latin typeface="Anaheim" panose="02010600030101010101" charset="0"/>
                <a:ea typeface="Noto Sans S Chinese Bold" panose="020B0800000000000000" pitchFamily="34" charset="-122"/>
              </a:rPr>
              <a:t>		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MeshComponent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FFC229"/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UStatic			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MeshComponent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FFC229"/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UDynamic		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MeshComponent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FFC229">
                    <a:lumMod val="50000"/>
                  </a:srgb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UOctreeDynamic	</a:t>
            </a:r>
            <a:r>
              <a:rPr kumimoji="0" lang="en-US" altLang="zh-CN" sz="2400" b="0" i="0" u="none" strike="noStrike" kern="0" cap="none" spc="0" normalizeH="0" baseline="0" noProof="0" dirty="0" err="1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Anaheim" panose="02010600030101010101" charset="0"/>
                <a:ea typeface="Noto Sans S Chinese Bold" panose="020B0800000000000000" pitchFamily="34" charset="-122"/>
              </a:rPr>
              <a:t>MeshComponent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solidFill>
                  <a:srgbClr val="FFC000"/>
                </a:solidFill>
                <a:latin typeface="Anaheim" panose="02010600030101010101" charset="0"/>
                <a:ea typeface="Noto Sans S Chinese Bold" panose="020B0800000000000000" pitchFamily="34" charset="-122"/>
              </a:rPr>
              <a:t>FDynamicMesh3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Anaheim" panose="02010600030101010101" charset="0"/>
              <a:ea typeface="Noto Sans S Chinese Bold" panose="020B0800000000000000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cience Subject for High School: Black Hole by Slidesgo">
  <a:themeElements>
    <a:clrScheme name="Simple Light">
      <a:dk1>
        <a:srgbClr val="F3F3F3"/>
      </a:dk1>
      <a:lt1>
        <a:srgbClr val="0B031D"/>
      </a:lt1>
      <a:dk2>
        <a:srgbClr val="B89EE6"/>
      </a:dk2>
      <a:lt2>
        <a:srgbClr val="25C5D9"/>
      </a:lt2>
      <a:accent1>
        <a:srgbClr val="2D3D94"/>
      </a:accent1>
      <a:accent2>
        <a:srgbClr val="96A6AD"/>
      </a:accent2>
      <a:accent3>
        <a:srgbClr val="5D4037"/>
      </a:accent3>
      <a:accent4>
        <a:srgbClr val="D22F2E"/>
      </a:accent4>
      <a:accent5>
        <a:srgbClr val="FF7022"/>
      </a:accent5>
      <a:accent6>
        <a:srgbClr val="FEC007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2582</TotalTime>
  <Words>2569</Words>
  <Application>Microsoft Office PowerPoint</Application>
  <PresentationFormat>全屏显示(16:9)</PresentationFormat>
  <Paragraphs>310</Paragraphs>
  <Slides>35</Slides>
  <Notes>23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6" baseType="lpstr">
      <vt:lpstr>Noto Sans S Chinese Bold</vt:lpstr>
      <vt:lpstr>思源黑体 CN</vt:lpstr>
      <vt:lpstr>思源黑体 CN Normal</vt:lpstr>
      <vt:lpstr>Anaheim</vt:lpstr>
      <vt:lpstr>Roboto</vt:lpstr>
      <vt:lpstr>Bebas Neue</vt:lpstr>
      <vt:lpstr>Arial</vt:lpstr>
      <vt:lpstr>微软雅黑</vt:lpstr>
      <vt:lpstr>Nunito Light</vt:lpstr>
      <vt:lpstr>Arimo</vt:lpstr>
      <vt:lpstr>Science Subject for High School: Black Hole by Slidesgo</vt:lpstr>
      <vt:lpstr>Unreal Engine 中的 运行时Mesh</vt:lpstr>
      <vt:lpstr>内容大纲</vt:lpstr>
      <vt:lpstr>思考问题</vt:lpstr>
      <vt:lpstr>简介</vt:lpstr>
      <vt:lpstr>一些参考资料</vt:lpstr>
      <vt:lpstr>案例</vt:lpstr>
      <vt:lpstr>UE中的相关基础构架</vt:lpstr>
      <vt:lpstr>Prerequisite </vt:lpstr>
      <vt:lpstr>UE中的相关基础构架</vt:lpstr>
      <vt:lpstr>UProcedualMeshComponent</vt:lpstr>
      <vt:lpstr>UStaticMeshComponent</vt:lpstr>
      <vt:lpstr>UDynamicMeshComponent</vt:lpstr>
      <vt:lpstr>三种组件对比</vt:lpstr>
      <vt:lpstr>FDynamicMesh3</vt:lpstr>
      <vt:lpstr>运行时Mesh架构</vt:lpstr>
      <vt:lpstr>运行时网格架构</vt:lpstr>
      <vt:lpstr>3.1 RyanShmidt 程序框架详解 </vt:lpstr>
      <vt:lpstr>DynamicMeshBaseActor 的成员</vt:lpstr>
      <vt:lpstr>DMBA是如何生成模型的(1)</vt:lpstr>
      <vt:lpstr>DMBA是如何生成模型的(2)</vt:lpstr>
      <vt:lpstr>DMBA是如何生成模型的(3)</vt:lpstr>
      <vt:lpstr>LiveCoding：创建一个简单的QuadGenerator</vt:lpstr>
      <vt:lpstr>DMBA是如何编辑模型的(1)</vt:lpstr>
      <vt:lpstr>DMBA是如何编辑模型的(2)</vt:lpstr>
      <vt:lpstr>碰撞?</vt:lpstr>
      <vt:lpstr>空间查询</vt:lpstr>
      <vt:lpstr>面切割案例</vt:lpstr>
      <vt:lpstr>GeometryFramework</vt:lpstr>
      <vt:lpstr>计算几何简述</vt:lpstr>
      <vt:lpstr>计算几何内容</vt:lpstr>
      <vt:lpstr>双连接边列表</vt:lpstr>
      <vt:lpstr>嘘，一般人我不告诉他</vt:lpstr>
      <vt:lpstr>三角化</vt:lpstr>
      <vt:lpstr>Sutherland-Hodgman 切分算法  MarchingCube 模型生成算法</vt:lpstr>
      <vt:lpstr>多谢!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Unreal Engine 中的 运行时网格体</dc:title>
  <cp:lastModifiedBy>宁 安</cp:lastModifiedBy>
  <cp:revision>97</cp:revision>
  <dcterms:modified xsi:type="dcterms:W3CDTF">2024-08-06T13:42:21Z</dcterms:modified>
</cp:coreProperties>
</file>